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notesSlides/notesSlide1.xml" ContentType="application/vnd.openxmlformats-officedocument.presentationml.notesSlide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notesSlides/notesSlide2.xml" ContentType="application/vnd.openxmlformats-officedocument.presentationml.notesSlide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notesSlides/notesSlide3.xml" ContentType="application/vnd.openxmlformats-officedocument.presentationml.notesSlide+xml"/>
  <Override PartName="/ppt/ink/ink372.xml" ContentType="application/inkml+xml"/>
  <Override PartName="/ppt/notesSlides/notesSlide4.xml" ContentType="application/vnd.openxmlformats-officedocument.presentationml.notesSlide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notesSlides/notesSlide5.xml" ContentType="application/vnd.openxmlformats-officedocument.presentationml.notesSlide+xml"/>
  <Override PartName="/ppt/ink/ink404.xml" ContentType="application/inkml+xml"/>
  <Override PartName="/ppt/ink/ink405.xml" ContentType="application/inkml+xml"/>
  <Override PartName="/ppt/ink/ink406.xml" ContentType="application/inkml+xml"/>
  <Override PartName="/ppt/notesSlides/notesSlide6.xml" ContentType="application/vnd.openxmlformats-officedocument.presentationml.notesSlide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notesSlides/notesSlide7.xml" ContentType="application/vnd.openxmlformats-officedocument.presentationml.notesSlide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notesSlides/notesSlide8.xml" ContentType="application/vnd.openxmlformats-officedocument.presentationml.notesSlide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notesSlides/notesSlide9.xml" ContentType="application/vnd.openxmlformats-officedocument.presentationml.notesSlide+xml"/>
  <Override PartName="/ppt/ink/ink470.xml" ContentType="application/inkml+xml"/>
  <Override PartName="/ppt/notesSlides/notesSlide10.xml" ContentType="application/vnd.openxmlformats-officedocument.presentationml.notesSlide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notesSlides/notesSlide11.xml" ContentType="application/vnd.openxmlformats-officedocument.presentationml.notesSlide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56" r:id="rId2"/>
    <p:sldId id="258" r:id="rId3"/>
    <p:sldId id="259" r:id="rId4"/>
    <p:sldId id="260" r:id="rId5"/>
    <p:sldId id="261" r:id="rId6"/>
    <p:sldId id="262" r:id="rId7"/>
    <p:sldId id="294" r:id="rId8"/>
    <p:sldId id="284" r:id="rId9"/>
    <p:sldId id="285" r:id="rId10"/>
    <p:sldId id="286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88" r:id="rId21"/>
    <p:sldId id="272" r:id="rId22"/>
    <p:sldId id="273" r:id="rId23"/>
    <p:sldId id="275" r:id="rId24"/>
    <p:sldId id="281" r:id="rId25"/>
    <p:sldId id="276" r:id="rId26"/>
    <p:sldId id="277" r:id="rId27"/>
    <p:sldId id="279" r:id="rId28"/>
    <p:sldId id="278" r:id="rId29"/>
    <p:sldId id="287" r:id="rId30"/>
    <p:sldId id="274" r:id="rId31"/>
    <p:sldId id="280" r:id="rId32"/>
    <p:sldId id="289" r:id="rId33"/>
    <p:sldId id="290" r:id="rId34"/>
    <p:sldId id="291" r:id="rId35"/>
    <p:sldId id="292" r:id="rId36"/>
    <p:sldId id="293" r:id="rId37"/>
  </p:sldIdLst>
  <p:sldSz cx="4597400" cy="3467100"/>
  <p:notesSz cx="10233025" cy="7102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D0E4"/>
    <a:srgbClr val="B4BCCA"/>
    <a:srgbClr val="FFFFFF"/>
    <a:srgbClr val="C7D0E9"/>
    <a:srgbClr val="000000"/>
    <a:srgbClr val="B2E389"/>
    <a:srgbClr val="C5F3FF"/>
    <a:srgbClr val="FFE39D"/>
    <a:srgbClr val="EA15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11" autoAdjust="0"/>
    <p:restoredTop sz="64498" autoAdjust="0"/>
  </p:normalViewPr>
  <p:slideViewPr>
    <p:cSldViewPr snapToGrid="0" snapToObjects="1">
      <p:cViewPr varScale="1">
        <p:scale>
          <a:sx n="186" d="100"/>
          <a:sy n="186" d="100"/>
        </p:scale>
        <p:origin x="-600" y="-84"/>
      </p:cViewPr>
      <p:guideLst>
        <p:guide orient="horz" pos="2880"/>
        <p:guide pos="216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796684" y="1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622399-464A-4C55-838D-317A488DF76A}" type="datetimeFigureOut">
              <a:rPr lang="en-US" smtClean="0"/>
              <a:t>11/19/2015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428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796684" y="6746428"/>
            <a:ext cx="4434650" cy="3545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EA542-51F1-45EF-B6DC-A5B0B58FA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5442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2T11:55:05.67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311 1172 72,'-6'-6'59,"6"6"-24,0 0-20,0 0-6,-6-7-2,6 7-2,0 0-1,1 3-2,-1-3 1,9 18-1,-1-4 0,2 4 0,2 4-1,2 4 1,0 0 0,2 5-1,-1-3-1,2-1 1,-2-5-1,-1 0 0,-2-2 0,-2-6 0,-2-1 0,-2-4 0,-6-9-1,10 9-2,-10-9 1,0 0-5,0 0-10,0 0-8,2-7-15,-4-1-32</inkml:trace>
  <inkml:trace contextRef="#ctx0" brushRef="#br0" timeOffset="370.7026">528 1205 131,'-9'-4'37,"9"4"-15,-14 0-15,14 0-2,-12 6-1,7 2-1,-3-2 0,2 4-2,-1 0 2,0 7-2,-1-1 0,-2 4 1,-2 3 0,3-2-1,-2 2-1,-1 2 1,1-2-1,1-3 0,0-4 0,2 0-1,2-3 0,2-5-4,4 2-6,0-10-10,0 0-7,0 0-27,6 0-22</inkml:trace>
  <inkml:trace contextRef="#ctx0" brushRef="#br0" timeOffset="786.5934">710 1422 116,'0'0'44,"-8"0"-17,8 0-15,-6 7-5,6-7-2,-2 15-1,-2-5-1,4 3-1,0-2 1,4 3-2,-2 1 0,3-1-1,-2 2 1,1 0-2,-2-2 0,-2-2-3,4 1-9,-4-5-8,0-8-9,0 8-24,0-8-30</inkml:trace>
  <inkml:trace contextRef="#ctx0" brushRef="#br0" timeOffset="-1768.0105">-382 1006 62,'0'0'57,"0"0"-19,-8-10-20,8 10-8,0 0-1,0 12-3,0-4-1,6 4-3,-1 4 1,7 6 0,-2 3-1,8 7-1,0 4 1,3 4-1,1 2-1,1 5 1,2-1-1,-6 0 0,1-3 0,0-3 0,-5-5 0,-6-6 0,2-7 0,-4-5 0,0-5 2,-7-12-2,6 4 0,-6-4 0,5-7 0,-3-3 0,2-5 0,-2 0 0,4-5 0,-2-2 0,2-4 0,-2-4 0,4-4 0,-2-4 0,2 2 1,0-7-1,-1 1 1,1-2-1,0 4 0,-4 3 0,2 2 1,2 6-1,-5 3 0,2 6 0,-1 6 0,0 8-1,-4 6 0,2-9-2,-2 9-2,0 9-10,0 1-7,-2 2-10,-4 2-29,0-2-19</inkml:trace>
  <inkml:trace contextRef="#ctx0" brushRef="#br0" timeOffset="-1426.0199">-257 1228 124,'-6'0'38,"6"0"-14,-8-9-15,15 7-2,0-2-2,10 0-1,-1 0-1,11 1 0,-1 1-2,0 1 0,3-2 0,-2 3 1,1 0-2,-8 1-3,1 4-6,-3-2-10,-6-3-6,-5 2-17,-7-2-34</inkml:trace>
  <inkml:trace contextRef="#ctx0" brushRef="#br0" timeOffset="1619.2032">1077 1151 88,'0'0'56,"0"0"-25,0 0-16,0 0-6,8 8-3,-8-8-1,9 11-2,-9-11 1,20 13-2,-12-5 1,8 3-2,-2 0 1,3 4-1,-2-3 0,4 6-1,-1 0 1,0 3-1,-2-4 0,-4 1 0,0-3 0,0 2 0,-4-5 0,0 0 0,-5-3 0,0-2-2,-3-7-1,5 8-3,-5-8-9,0 0-8,0 0-12,3-5-33</inkml:trace>
  <inkml:trace contextRef="#ctx0" brushRef="#br0" timeOffset="1992.3905">1328 1139 148,'0'0'31,"-3"-9"-10,3 9-15,0 0-2,0 0-1,0 0 0,0 0-1,-7 9-1,2 3 2,-1 5-2,-2 1 0,0 5-1,-2 3 1,-2 2-1,1 1 1,-2-1-1,0-1 0,-1-3 0,0-3 0,4-3 0,-2-2-1,1-3-2,-2-4-1,12-2-9,1-7-9,-7 7-9,7-7-29,0-9-22</inkml:trace>
  <inkml:trace contextRef="#ctx0" brushRef="#br0" timeOffset="2576.4278">1434 1306 104,'14'-1'48,"-14"1"-20,7-6-19,4 6-2,-11 0-1,15-1-2,-15 1-1,14 0 0,-14 0 0,12 3-1,-12-3-1,10 8 0,-10-8 0,9 11 1,-9-11-1,4 12-1,-4-12 0,3 14 1,-3-4-1,0-2 0,0 4 1,-3-1-1,-1-1 0,-3 3 0,3 3 1,-2 0-1,-2-4 0,4 2 0,-1-3 0,0 2 0,1-3 0,4-2 0,0-8 0,0 9-1,0-9 1,0 0 1,8 0-2,-8 0 2,8-1-1,2-3 0,-2 3 0,1 0 0,0 1 0,0 0 0,2 1 0,-2 0 0,1 0-1,-4-1-2,6 5-13,-12-5-6,12 0-10,-12 0-30,2-7-28</inkml:trace>
  <inkml:trace contextRef="#ctx0" brushRef="#br0" timeOffset="9642.2068">2080 1353 48,'0'0'62,"0"0"-23,-5-3-22,5 3-6,0 0-4,-1 8-3,1-8-2,0 8 1,0-8-2,0 0 1,6 9-2,-6-9 1,0 0 0,9-1 0,-9 1-1,5-13 1,-4 4-1,-1 2 0,3-4 0,-3 3 0,0 8 1,-3-9 0,3 9 0,-6 0-1,6 0 2,-13 7-2,9 1 1,-4 0 0,8 1-1,-2-2 0,2-7-1,0 9-2,0-9-1,0 0-5,8 1-13,-8-1-14,10 0-27,-3 0-6</inkml:trace>
  <inkml:trace contextRef="#ctx0" brushRef="#br0" timeOffset="10370.8887">2258 1346 50,'0'0'62,"0"0"-24,0 0-22,-7-1-7,7 1-4,0 0-2,0 0-1,0 0-1,0 0 0,0 0 0,1-6 1,-1 6-2,0 0 1,0 0 0,4-6-1,-4 6 1,0 0-1,0 0 0,2-8 0,-2 8 1,0 0 0,0 0 0,0 0 0,0 0 1,0 8-1,0-8 1,0 13-1,0-13 1,2 15-1,-2-15-1,8 8 1,1-6 0,-2-2-1,-1-5 0,1-2 0,-4 0 0,0-1 0,0-2 1,-3 3-2,0 7 1,-6-9 0,6 9 0,-10 0 0,10 0 0,-6 2-1,6-2 0,-4 9-2,6-3-6,-2-6-10,6 8-12,-6-8-25,12 3-19</inkml:trace>
  <inkml:trace contextRef="#ctx0" brushRef="#br0" timeOffset="10825.0327">2465 1305 25,'-10'3'65,"10"-3"-15,-2 10-29,2-10-7,-3 11-5,3-11-3,0 10-2,0-10-1,6 7-1,-6-7-1,14 3-1,-8-3 2,2-3-2,-8 3 1,12-12-1,-12 12 0,4-13 0,-4 13 1,0-10-1,0 10 1,0 0-1,-4-8 1,4 8 0,-10 2 1,10-2-1,-6 9 0,6-9-1,-1 12 0,1-12-4,1 8-11,-1-8-9,0 0-15,8-3-33</inkml:trace>
  <inkml:trace contextRef="#ctx0" brushRef="#br0" timeOffset="13352.1221">2956 1104 53,'0'0'47,"-7"-3"-13,7 3-13,0 0-7,0 0-4,0 0-2,0 3-3,0 4 0,0-7-2,3 14 0,-3-14 0,8 14-1,-2-8 0,-6-6-1,8 11 0,4-5 0,-6 1-1,3-1 2,-3 1-2,3-1 1,-3 3-1,5 0 1,-3-1-1,1 3 0,0-2 1,-1 1-1,0 1 0,0-3 0,2 3 1,-4-1-1,3 0 0,-2 1 0,3-2 0,-4 1 1,3-3-1,-3 2 0,-1 0 0,2-2 0,-7-7 0,8 9 0,-8-9 0,0 0 0,6 9 2,-6-9-2,0 0 0,0 0 0,0 0-2,0 0 2,6 2-2,-6-2 0,0 0-4,0 0-9,0 0-8,0 0-14,8-5-29</inkml:trace>
  <inkml:trace contextRef="#ctx0" brushRef="#br0" timeOffset="13819.9767">3209 1051 67,'0'0'57,"-7"0"-19,-1-1-22,3 4-6,-6-2-2,7 9-2,-7-4-1,5 6-1,-6-3-2,4 2 1,-4 1-1,1 2 0,-3 1 0,2 4-1,-1 0 0,0 0-1,0 3 1,0 0-1,-1 0 0,5-2 0,-2-1 0,1 0 0,5-6 0,0 0 1,-3-2-1,8-11 0,-4 14-1,4-14 1,-2 7-2,2-7-2,0 0-2,0 0-7,0 0-9,0 0-11,0 0-29,0 0-18</inkml:trace>
  <inkml:trace contextRef="#ctx0" brushRef="#br0" timeOffset="14543.5172">3347 1308 121,'0'0'40,"0"0"-15,-5-7-17,5 7-2,0 0-1,0 0 0,-3 4-2,3 5 0,0-2-1,0 6-1,0 3 0,3 2 1,-2 1-1,3 0 0,-3-2-1,1 1 1,1-6-1,-3-3 0,0-9 1,9 7-2,-9-7 2,6-3-1,2-8 0,-4 0 0,4-1 0,-2-4 0,2 1 0,0-3 0,-2 4 0,2-3 0,-2 5 0,6 1 0,-3 0 0,-3 5 0,0 3 0,-6 3 1,14 2-1,-8 5 1,-3 4-1,0 5 1,0 0 0,-2 1-1,5 0 1,-2 1 0,-1-2-1,0-1 0,1-4-1,0-2-2,0-1-1,-4-8-10,0 0-7,0 0-8,0 0-25,0 0-29</inkml:trace>
  <inkml:trace contextRef="#ctx0" brushRef="#br0" timeOffset="18003.6164">3927 1347 40,'-11'0'56,"11"0"-11,0 0-28,-6-2-6,6 2-2,-3-8-2,3 8-2,-5-8-1,5 8-1,0 0 0,0-8 0,0 8 0,0 0-1,0 0 0,0 0-1,0 0 1,0 6 0,0-6-1,5 11 1,-2-4-1,3 3 0,2-1 1,-1 2-1,3-4 0,-4 1 0,1 3-1,-2-2 1,-2 0-1,0 4 0,-3-6 0,0 4 1,-3-1-1,0-1 0,-2 3 0,-2-1 0,1-1 0,-2 0-1,2-1 1,-4-1-2,7-1 0,3-7-3,-6 8-9,6-8-6,0 0-10,-1-5-23,1 5-24</inkml:trace>
  <inkml:trace contextRef="#ctx0" brushRef="#br0" timeOffset="25356.23">5147 959 40,'0'-10'39,"0"2"-8,0 1-4,0 0-8,0 7-6,-2-11-4,2 11-2,0 0-2,0 0 1,-10-3-3,10 3 0,-10 4-1,10-4 0,-16 12-1,10-3 0,-3-1 0,2 2 0,-1 4 0,0-2-1,0 3 1,4 3-1,-1 0 1,-1 2-1,5 3 1,-2 2 0,1-1-1,2 3 0,-2 1 0,2 0 1,0 2-1,0-2 0,0-2 0,2-1 0,1-2 0,0 1 0,0-1 0,2-3 0,-2-2 0,5-1 0,-5 1 0,3-6 0,3-1 0,-1-1 0,0-5 0,2-1 0,0 1 0,4-5 0,-2 0 1,1-2-2,1-2 1,1-4 0,-1-3 0,1 2 0,-1-4 1,0-3-1,0 1 0,-1-1 0,-1-1 1,-2-2-1,0-1 1,-2-2-1,1 1 1,-2-7-1,-3 2 2,0 0-2,0-6 1,-3 5-1,-1-3 1,0 0-1,-1 1 0,-3 2 1,0 2-1,-2 1 1,-4 1-1,3 3 0,-1 1 1,-4 4-1,1-4 0,2 6 1,-3-3-1,0 7 1,-2-4-1,2 8 0,0 1 0,-1 4 1,1 2-1,-2 8-1,2 6 1,0 1-1,0 8-1,-2-1-1,4 7-4,-2-5-9,4 2-6,1-2-10,1-1-24,4-1-24</inkml:trace>
  <inkml:trace contextRef="#ctx0" brushRef="#br0" timeOffset="25864.4879">5097 1241 134,'-8'-4'34,"8"4"-16,0-8-8,4 1-3,8 4-2,-3-4-1,11 2 0,-2-2-2,7 6 0,-1-7 0,3 4-1,-3-1 0,0 0 0,-2 0-1,-3 3 1,1 0-1,-8-4 1,1 6-1,-2 0 0,-4 0 0,-7 0-1,9 0-2,-9 0-4,0 0-11,0 0-4,0 0-12,0 0-27,7 2-20</inkml:trace>
  <inkml:trace contextRef="#ctx0" brushRef="#br0" timeOffset="26238.2304">5516 1269 152,'0'0'29,"-4"8"-10,4-8-13,-3 15-1,3-9 0,0 8-3,0-1 2,3 6-3,-2-2 0,2 2 1,-3 2-2,0-3 0,2 1 0,-2-2-1,0-3-2,0-7-11,0 1-5,0-8-8,0 0-17,-8 3-34</inkml:trace>
  <inkml:trace contextRef="#ctx0" brushRef="#br0" timeOffset="21175.9021">4355 942 57,'0'0'59,"-3"-9"-19,1 0-22,2 9-7,0-9-3,0 9-2,0 0-1,0 0-2,0 0 0,5 0-1,-5 0 1,1 15-2,1-4 1,3 3-1,-2-2 2,0 5-2,0-2 0,4 3 0,-2 0 0,0 0 0,4 3-1,0-1 1,-1 1-1,-2 3 0,4-1 0,0-2 1,-2 1-1,-1 1 0,-1-3 0,2 2 0,-2-2 0,0 1 1,0-5-1,-3 2 0,2-2 0,-2-2 0,3 1 0,-3-7 0,0 3 0,-2-4-1,1 0 1,-2-7 0,3 9 0,-3-9 1,0 0-1,0 0 0,0 0 0,0 0 0,0 0 0,8-6 0,-8 6 0,3-10 0,1 3 0,0-5 0,0-2 0,2-1 0,4-4 0,-4-4 1,8-3-1,-2 0 1,1-7-1,4 3 1,-2-5-1,3 1 1,-4 0-1,2-2 0,-1 2 0,-1 3 0,-3 1 0,-4 1 0,-1 4 0,2 0 0,-5 3 0,0 4 0,-1 0 0,1 3 0,2 6 0,-4-1 0,-1 10 0,0 0-1,0 0-2,0 0-1,9 12-9,-9-3-5,0 5-8,0 1-14,-2 2-34</inkml:trace>
  <inkml:trace contextRef="#ctx0" brushRef="#br0" timeOffset="21653.2271">4441 1115 114,'0'0'42,"-10"2"-17,9-5-12,1 3-7,0 0 0,6-6-1,-6 6-2,20-11 0,-9 6-1,4 1-1,2 1 2,1 1-2,3-1 0,-2 2 0,1 0 0,4-1-1,-4 0 1,2 1 0,-2 0-1,-2 1 1,-3 0-1,0 0 0,-5-2 1,-1 2-2,-5 0-1,-4 0-8,10 0-8,-10 0-4,0 0-14,0-5-30</inkml:trace>
  <inkml:trace contextRef="#ctx0" brushRef="#br0" timeOffset="33933.011">6849 1297 76,'-7'-2'52,"-3"1"-18,2 1-20,1 0-4,7 0-3,-13 0-2,13 0-1,-6 6-2,6-6 0,-4 9 0,4-9 0,0 12-1,0-12 0,4 10 0,-4-10 0,12 6 0,-12-6 0,13 0 0,-13 0 0,11-7 0,-5 0 0,-2-5-1,0 1 2,-1-3-2,0 3 0,-3-1 0,-3 4 1,3 8-1,-13-9 0,1 9 0,2 5 0,-2 4 0,2 1 0,0 0 0,2 2 0,2-1 0,2-3 0,2-1 1,2-7-1,0 0 0,0 0 0,7 0 0,-7 0 1,8-3-2,-8 3 0,7-9-2,-7 9-1,8-1-10,-8 1-7,0 0-8,2 4-23,-2-4-23</inkml:trace>
  <inkml:trace contextRef="#ctx0" brushRef="#br0" timeOffset="34600.2501">6982 1294 90,'0'0'44,"-7"-2"-15,7 2-21,0 0-1,0 0 0,0 0-3,-4 8 0,4-8-1,0 0 0,2 6 0,-2-6-2,9 8 2,-9-8-1,10 4 0,-10-4-1,10 0 1,-10 0-1,11-1 1,-6-8-1,-3 1-1,4-3 1,-4-1-1,0 3 0,-2-2 1,0 0-1,0 11 0,0-9 1,0 9-1,-10 0 0,4 6 2,4 3-2,-5 2 0,4 1 0,0-1 0,2 0 0,1-4 0,0 0 0,0-7 1,9 3-1,-9-3 0,7-3 0,-7 3 0,8-8 1,-8 8-1,6-11 0,-6 11-2,0-8-2,0 8-7,0 0-8,0 0-6,0 0-17,8-2-29</inkml:trace>
  <inkml:trace contextRef="#ctx0" brushRef="#br0" timeOffset="35072.56">7247 1257 140,'-14'0'31,"14"0"-10,-13 0-13,11 6-2,2-6-2,-3 11-1,3-5-1,0 0 0,0-6-1,9 9 0,0-9 0,-1 0-1,1-3 2,-1-3-1,0 0-1,-2-2 0,-4-1 1,3 3-1,-5-3 1,0 9-1,-7-5 1,7 5-1,-14 1 0,6 4-1,5 6-1,3-11-5,-6 15-9,6-15-6,3 11-10,-3-11-26,14 0-22</inkml:trace>
  <inkml:trace contextRef="#ctx0" brushRef="#br0" timeOffset="30212.0009">5940 1051 20,'0'-10'56,"0"10"-14,0 0-15,0 0-9,0 0-5,0 0-4,0 0-2,0 0-1,0 0-2,0 6 0,0 1-1,-3 2 0,0 4 0,-1 2-1,-1 4-1,2-1 0,1 8 2,0-2-3,-2 5 1,4-4 0,0 3-1,4-2 0,2-4 0,0-1 1,0-3-1,3-3 0,0-2 0,-1-2 0,2-3 0,1-1 0,0-5 1,-2-2-1,1 0 0,0-2 1,-1-6-1,0-3 1,2-3-1,1-4 1,2-2-1,1-5 0,2-2 0,0-2 0,0 0 1,-1 0-1,2 0 0,-3 0 0,-3-1 0,-3 3 0,0-4 0,-4 3 0,-4-2 0,-1-1 0,-1 2 0,-6 3 0,-6 1 0,-2 1 0,-4 6 0,1 5 1,-4 7-1,2 6 1,-1 2-1,3 8 0,0 4 0,0 4 0,4 4 1,2 4-1,0-4 0,4 2 0,-2 0-1,4-1-1,0 0-2,4 5-7,-1-9-7,3 0-6,-1-5-15,1-2-33</inkml:trace>
  <inkml:trace contextRef="#ctx0" brushRef="#br0" timeOffset="30632.3294">5975 1103 141,'0'0'30,"-10"5"-8,10-5-15,0 0-2,0 0-1,3-3-1,6-1 0,3 2 0,4-2-1,4 1 0,-4 2 0,7 1-1,0-2-1,0 1 1,-3 1 0,3 0 0,-3 0-1,-2 0 1,-1 0-1,-2 0 0,-1 0 1,-4 0-1,2 0 0,-6 0 0,-6 0 0,9 0 0,-9 0-2,0 0-1,7 0-6,-7 0-8,0 0-6,0 0-12,0 0-30</inkml:trace>
  <inkml:trace contextRef="#ctx0" brushRef="#br0" timeOffset="31311.9399">6281 1306 142,'0'0'32,"-1"-6"-10,1 6-15,1-8-2,4 2 0,4-1-1,-1 2-2,4 3 1,-1-4-1,1 6-1,-1 0 0,1 2 0,-3 5 0,-1 2-1,-2 2 1,-3 2-1,0 3 0,-3 0 0,0 1 1,-4 1-1,-4 0 0,0-1 0,-2 0 1,-1 0-1,0 0 0,1-5 0,-1 1 0,2-5 0,1-1 1,8-7-1,-9 9-1,9-9 2,0 0-1,0 0 0,6-3-1,-6 3 1,11-6 0,-5 3 0,3 1 0,-2 2 0,1 0 0,2 2 0,2 1 0,-2 1 0,1-1 0,3 2 0,-2-3 1,-1 2-2,4-2 1,-4 0-2,2 2-2,-5-4-11,4 0-5,-4-6-8,1 3-20,-2-7-36</inkml:trace>
  <inkml:trace contextRef="#ctx0" brushRef="#br0" timeOffset="35939.8056">7573 942 156,'0'0'27,"-5"-7"-7,-2 6-14,7 1-1,-9 2 0,4 8-1,-3-1-2,2 6 0,3 2 0,-1 4-2,-1 3 1,2 4 1,1 3-2,2 3 1,0-3-1,2 3 0,2-3 1,4-1-1,1-4 0,4-4 0,-1-4 0,3-6 0,2-4 0,2-2 0,-3-6 0,1-6 0,1-5 0,-1-1 0,2-7 0,-5-2 0,4-4 0,-3-3 0,2 1 0,0-8 0,-2 4 0,-4-5 0,1 4 0,-3-1 0,-2 0 0,-1 4 1,-6-2-1,0 4 1,0-1 0,-4 5-1,0 1 1,-2-1-1,-4 4 0,0 2 0,-1 6 0,-4-1 1,-1 6-1,1 2 0,-2 4 0,0 2 0,1 10 0,0 2 0,-1 2 0,3 5 1,1 2-1,-2 3 0,5 0 0,2-1 0,-2 2 0,4-7-2,4 3-2,-4-7-10,6 0-4,0-4-6,2-2-13,-2-10-35</inkml:trace>
  <inkml:trace contextRef="#ctx0" brushRef="#br0" timeOffset="36315.9558">7585 1091 169,'-9'0'23,"9"0"-4,-14 0-13,14 0-1,0 0-2,6-1-1,3-5 0,7 3 0,0-5 0,2 2-1,4 2-1,3-1 1,-1 0 0,2 4-1,-1 0 1,-2 1-1,1 0 0,-5 0 1,1 0-1,-6 0 0,-1 0-1,-4 0 0,2 0-3,-11 0-10,8 0-5,-8 0-5,0 0-14,0 0-34</inkml:trace>
  <inkml:trace contextRef="#ctx0" brushRef="#br0" timeOffset="36970.1128">7931 1252 160,'-1'11'26,"1"-11"-6,-5 11-14,5-1-1,-1-4 0,1 8-2,0-1-2,0 1 1,-2 1-2,2 3 1,-2-1 0,-1-3-1,2-2 1,1-1-1,-2-4 0,2-7 0,0 8 0,0-8 0,0 0 0,10-6-1,-4-2 1,2-2 0,2-3 0,2-1 0,0 1-1,4-3 1,-3 2 0,1 0 0,-2 3 1,0 2 0,0 2 0,-4 3-1,-2 4 1,2 0 0,-6 9-1,2 0 1,-4 4 0,2 2-1,-2 2 1,0 1-1,0 1 0,0 0-1,0 0 0,0-4-3,2 4-9,-2-6-6,0 0-5,0-1-14,0 2-34</inkml:trace>
  <inkml:trace contextRef="#ctx0" brushRef="#br0" timeOffset="42158.9246">8349 1007 62,'0'0'36,"0"0"-8,0 0-10,0 0-6,-3-8-4,3 8-2,0 0-1,0 0-1,0 0-1,0 0-1,0 0 0,-8 6-1,8-6 0,0 0-1,0 0 0,0 0 1,0 0 0,0 0-1,0 0 0,0 0 0,0 0 1,0 0 0,0 0-1,3-6 1,-3 6 0,0 0 1,5-6-1,-5 6 1,0 0-1,0 0 1,0 0-1,0 0 1,0 0-1,0 0-1,-7 0 0,7 0 0,-1 6 0,1-6-3,0 8-3,0-8-11,0 8-7,0-8-16,1 10-23</inkml:trace>
  <inkml:trace contextRef="#ctx0" brushRef="#br0" timeOffset="42531.5335">8319 1206 102,'-4'6'44,"4"-6"-17,-4 15-17,4-15-3,-2 10-2,2-10-2,0 0-1,0 0 0,0 0-1,6-3 1,-3-3-1,-3 6 0,5-14 0,-2 7 0,-3 7 0,0 0-1,0 0 1,0 0-2,0 0 0,0 6-6,0-6-10,0 12-7,0-12-14,0 0-25</inkml:trace>
  <inkml:trace contextRef="#ctx0" brushRef="#br0" timeOffset="43658.0849">8904 818 57,'12'-7'53,"-12"7"-15,14-8-22,-3 4-4,-7-3-3,8 4-3,-6-8-1,2 7 0,-2-6-1,0 5-1,1-8 1,-7 13-1,3-8-1,-3 8 0,0 0-1,-2-6 1,2 6-1,-14 0 0,6 0 1,-2 1-2,-4 2 1,4 0 0,-6-3 0,1 5 0,-5-3 1,4 4-1,-4 0-1,-4-4 1,2 2 0,-3 0-1,1 2 1,-4 3-1,2-2 0,2-4 1,-3 5-1,7-2 0,4 2 0,2-2 0,5 0 0,9-6 0,-5 10 1,11 0-1,5-3 0,6 2 0,5 4 0,0-4 0,1 1 0,2 2 1,-4-3-1,3 0 0,-8 4 0,-2-3 0,-4 4 0,-2 1 0,-6 2 1,-2 2-1,0 5 0,-10-1 0,-2 5 0,-3-1-1,-6 4 1,-1-2 0,-1 1 0,0-1 0,2-3 0,-1-4 0,4-3 0,1-2 0,8-4 0,1-1 0,5-5 0,3-7 0,0 8 0,0-8 0,9 7 0,1-6 0,4 1 0,0-2 0,4 0 0,0 0 0,2 0 0,1-3 0,-1 2 0,-2 1 0,2 0 0,-3 0 0,2 0 0,-7 0 0,-1 1 0,1 2 0,-4-2 0,-8-1 0,10 0 0,-10 0-1,0 0-3,6-4-5,-6 4-7,0 0-6,8-8-7,-8 8-27,3-11-26</inkml:trace>
  <inkml:trace contextRef="#ctx0" brushRef="#br0" timeOffset="44281.722">9064 1047 168,'-8'-8'24,"8"8"-5,-14 3-15,12 8 0,-4 2 1,-1 5-3,3 2-1,1 6 1,2 0-1,1 4 0,0-4-1,6-1 1,3-2-1,2-5 0,4-2 0,3-7 0,2-8 0,0-1 0,3-10 0,0-7 0,0-3 0,3-6-1,-1-5 1,-2-7 0,1 1 0,-3-6 0,-3-4 0,-4 3 1,2-7-1,-7 1 1,-6 6 0,-3 2-1,-6 6 2,-4 9-1,-8 9 0,-2 8 0,-4 10 1,-3 11-2,1 7 1,-2 7 0,0 7-1,4 4 1,3 5-1,2-1 0,4-2-1,3 1 0,8-3 0,-3-3-2,7-3-1,0-8-6,9 0-7,-5-9-5,4 2-8,-3-7-27,0 3-23</inkml:trace>
  <inkml:trace contextRef="#ctx0" brushRef="#br0" timeOffset="44618.1412">9109 1134 152,'0'0'28,"-7"-4"-8,7 4-13,0 0-2,0 0-1,0 0-2,0 0 2,6-3-3,4 3 1,1 0-1,1-1 0,4 0 0,-1-1 0,2-1 0,1 0 0,-2 0 0,0 3-1,-4-3-2,-1 3 0,0-1-4,1 1-10,-12 0-4,8 1-9,-8-1-24,0 0-23</inkml:trace>
  <inkml:trace contextRef="#ctx0" brushRef="#br0" timeOffset="45002.0608">9324 1301 163,'0'0'25,"0"8"-5,0 0-14,0-8-1,-6 16 0,0-6-2,0 3-1,0 0-1,2 1 1,0 0-1,4 1-1,0-4 1,0 2-1,6-1 0,1-5 0,0 1 0,1-4-1,2-2-1,-3-2-1,4 0-6,-11 0-7,12-8-6,-6-5-10,-1 0-25,-1-4-22</inkml:trace>
  <inkml:trace contextRef="#ctx0" brushRef="#br0" timeOffset="45255.2288">9395 1175 183,'0'0'22,"-9"-5"-5,9 5-13,0 0-1,0 0-2,-6 0-1,6 0-2,0 0-4,0 0-11,0 0-4,0 0-7,6 0-26,-6 0-23</inkml:trace>
  <inkml:trace contextRef="#ctx0" brushRef="#br0" timeOffset="45815.5352">9544 996 129,'0'0'33,"0"0"-10,-4-11-17,4 11 0,0 0-2,0 0 0,2-8-1,-2 8 0,10 0-1,-10 0 1,7 0-2,2 0 1,-3 2 1,7-2-1,0 0 0,1 0-1,3 0 1,1-3-1,-1 0 1,2 0-1,-4 0-1,-1 1 1,-2 2 0,-4-1-1,-8 1 0,12 0 0,-12 0-2,0 0-5,0 0-9,0 0-5,0 4-6,0-4-21,-10 6-33</inkml:trace>
  <inkml:trace contextRef="#ctx0" brushRef="#br0" timeOffset="46179.7846">9552 1130 169,'0'0'24,"0"0"-5,0 0-13,0 0-1,14 0-2,-4 0-1,5-2-1,2 0 0,2-1 0,-3 0 0,-2 0-2,-2 3 0,0-3-1,-1 3-2,-11 0-12,8-3-4,-8 3-7,12-3-20,-12 3-29</inkml:trace>
  <inkml:trace contextRef="#ctx0" brushRef="#br0" timeOffset="47055.3751">9883 1025 96,'6'-10'45,"-6"10"-21,12-15-11,-6 9-3,1-3-2,1 0-1,2-5-3,1 2 1,-3-4-1,7-1-1,-3-5 1,2 2-2,0-7 0,-4 3 0,3-2-1,-1 3 1,-3 4-1,0 1 0,-5 1 0,3 6 0,-4 2 0,-1 2-1,-2 7 1,1-7 0,-1 7-1,0 0 1,0 6-1,-4 6 0,-3 0 0,3 7 1,-4 5-1,-1 6 0,0 1 0,1 2 0,-5 3 0,7 1 0,-4 3 0,6-2-1,-6-4 1,9 3 0,0 1 0,1-3 0,0-1-1,1-5 1,-1-6 0,0-1 1,0-5-1,0-5 0,0-12 0,-15 4-1,7-4 1,-7-4 0,-5 2-1,-2-5 1,2 3-1,-4-3 0,6 1 1,-2 3-1,3 1 1,3 2 0,2 0-1,8 0 1,4 0 0,0 0 0,-6 5 0,6-5 0,10 3 0,0-3 0,4 0 0,3 0 0,1 0 0,2-3 0,4 1 1,-4-4-1,-1 2 0,4 2 0,-4-3 0,-3 4 0,0-1 0,-2 1 0,-6-2 0,3 0 0,-3 0 0,3 2 0,-1 0-1,-1-3 0,2 4-3,2 0-1,1 4-9,-8-2-6,4 4-6,-10-6-19,0 0-29</inkml:trace>
  <inkml:trace contextRef="#ctx0" brushRef="#br0" timeOffset="66147.2154">3461 1683 48,'0'0'56,"0"0"-11,-6 0-26,6 0-8,-9 5-2,9-5-3,-8 8-1,8-8-1,-10 10-1,4-2 0,0 3 0,0-3-1,2 5 0,-4 2-1,2 2 0,2 1 0,-4 5 0,1 1-1,-1-1 2,2 6-2,-3-7 0,2 4 1,0 0 0,1-1-1,1-1 0,1-3 1,0 3-1,3-1 1,0 0-1,1 0 0,0-3 0,2-2 0,2 3 0,2-4 0,-2-1 0,1 3 0,6-3 0,-5-1 0,3-1 1,-3 8-2,5-11 2,-2 2-2,1-3 2,-2-1-1,2-2 0,0-1 0,4-1 0,-3-5 0,1-2 0,0-5 1,4 4-1,-4-8 0,2 3 0,-6-5 1,6-2-1,0-1 0,0 2 0,0-6 0,1-1 0,1-4 0,0 0 0,1-1 0,-2 2 0,1 3 0,-3-4 0,1 3-1,-6-2 1,1 1 0,-4 1 0,-3-1-1,0 1 2,-2-3-1,-2-1 0,-5 1 0,-2 1 0,-3-2 1,2 1-1,-3 2 1,-3 0-1,1 3 1,0 3 0,-2 1-1,2 3 1,-1 2-1,-1 2 0,2 0 1,0 4-1,-1 0 0,3 2 0,-1 2 0,0 1 0,4 4 0,-3 6 0,1-1-1,-1 5 1,6 5 0,-2 0 0,3 1 0,0 1-2,2 3 0,-2-4-2,6 5-3,-2-8-8,2 6-7,0-7-11,2 2-30,2-4-19</inkml:trace>
  <inkml:trace contextRef="#ctx0" brushRef="#br0" timeOffset="66591.7319">3420 2028 106,'-8'-5'47,"2"2"-20,6 3-15,-10-11-5,10 11-1,0-7-3,0 7 1,4-8 0,7 3-2,0 4 0,3-3 0,-4 1 0,12 1-1,-4-1 1,2 2-1,-1-1 0,5 2 0,-3-2 0,5 2 0,-3-2 0,3 0-1,-5 1 0,4 0 1,-5 1-1,-2-2 0,-2 2 0,-2-3 0,-6 2 0,-8 1 0,10-4 0,-10 4-2,0 0 0,0-8-3,0 8-6,0 0-7,0 0-8,0 0-16,9 2-33</inkml:trace>
  <inkml:trace contextRef="#ctx0" brushRef="#br0" timeOffset="67387.4291">3854 2204 83,'10'-3'55,"-10"3"-23,0-8-16,0 8-6,0 0-2,0 0-3,3-9-1,-3 9 0,0 0-1,0 0 0,0 6-1,0 0-1,0 5 0,0 2 0,-3 1 0,1 3 0,0-4 0,-4 5 0,6-1-1,0-2 0,0-1 1,0-2-1,0-1 0,8 0 0,-3 0 1,0-5-1,5-2 0,0-1 0,-3-2 1,4-1-1,1 0-1,-4-5 1,3-2-3,-4-6-1,4 7-11,-5-9-6,3 4-7,-8-5-21,5 1-32</inkml:trace>
  <inkml:trace contextRef="#ctx0" brushRef="#br0" timeOffset="67836.5119">3931 1937 135,'-7'-6'34,"7"6"-16,-10 0-10,10 0-3,0 0 0,-6 0-2,6 0-1,0 0 0,0 0 1,0 0-2,0 0 1,3 0-1,-3 0 0,3-2 1,-3 2-1,3-12 0,-3 6 0,0 6 0,-1-11-1,1 11 2,-8-1-1,8 1 0,-10 5 0,10-5 0,-12 16-1,12-6-3,0-10-2,0 14-13,0-14-4,10 7-10,-10-7-30,11-2-25</inkml:trace>
  <inkml:trace contextRef="#ctx0" brushRef="#br0" timeOffset="69499.5161">4592 1807 137,'0'0'34,"-6"-11"-15,6 11-10,-10 0-1,10 0-3,-8 0-1,8 0-1,-8 2 0,8-2-2,0 0 0,-10 10 0,4-2 0,0 2 0,-4 3 0,-1 2 1,-1 4-1,-2 3 0,-3 0 0,0 4 0,-4-2 1,6 1-2,-5-1 1,2-1 0,-1 1 0,-1-6-1,2 0 0,2-3 1,8-3-1,-5-1 0,2-5 0,11-6-1,-7 8 0,7-8-2,0 0-2,0 0-6,0 0-8,0 0-5,0 0-15,5-6-31</inkml:trace>
  <inkml:trace contextRef="#ctx0" brushRef="#br0" timeOffset="68991.1824">4318 1826 88,'-2'-6'53,"2"6"-21,0 0-16,0 0-6,-8-1-2,8 1-2,0 4-1,2 4 0,6 0-2,0 2-1,2 1 0,3 5 0,1-1-1,2 5 0,2 0 0,-2 5 0,1 0 0,0 2 0,-3-3-1,-1 1 1,-4-5 0,4 1-1,-4-9 1,-4 3-1,-3-5 0,0-5 0,-2-5 0,6 9-1,-6-9 0,0 0-2,0 0-1,0 0-8,2-5-6,-2-2-6,-2 0-12,-4-4-30</inkml:trace>
  <inkml:trace contextRef="#ctx0" brushRef="#br0" timeOffset="70095.9125">4745 2084 137,'0'0'36,"-3"6"-13,3-6-8,0 0-10,0 0 1,-8 9-2,8-9-1,0 13 0,-2-6-1,2 5 0,-2 0-1,2 1 0,0 2-1,-2 4 1,2-2-1,0 0 0,2 4 1,1-4-1,4-4 1,0 0-1,-1-2 0,5 0 1,1-5-2,0 0 2,-3-6-2,6 0 1,-2 0-1,1-8 0,1 4-3,-4-15-3,5 10-9,-6-14-6,2 5-5,-6-4-24,2 1-31</inkml:trace>
  <inkml:trace contextRef="#ctx0" brushRef="#br0" timeOffset="70531.201">4796 1866 100,'-12'11'48,"6"-3"-21,4 3-14,2-11-5,-4 15-2,4-15-1,0 13-1,0-13-2,4 2 0,-4-2-1,12-3-1,-8-5 1,1-1-1,3-1 1,-5 0-1,0 1 0,-3 3 1,0 6 0,-3-10 1,3 10-1,-12 0-1,12 0 0,-12 12-1,12-2-7,0-10-9,-6 12-5,6-12-13,0 0-31</inkml:trace>
  <inkml:trace contextRef="#ctx0" brushRef="#br0" timeOffset="62839.4697">2886 1670 48,'0'0'56,"0"0"-22,0 0-15,0-9-6,0 9-3,0 0-4,0 0 0,-9-8-2,9 8-1,-12-2 0,6 2 0,-6-1-1,2 1 0,-2-2 0,-4 2-1,0 0 0,-6 0 1,3-3-1,-6 1 0,0 2-1,-1-1 1,-4 0 0,3-1 0,1 1 1,-5 1-2,1 0 1,2 1-1,0 2 0,4 2 1,-3-2-1,6 4 0,-2-2 0,5 0 0,4-1 0,3-1 1,1-1-1,0-1 0,10-1 0,-9 6 0,9-6 0,0 0 0,0 0 0,-9 6 0,9-6 0,0 10 0,0-10-1,0 10 1,0-10 0,8 16 1,-2-7-2,6 3 2,2-1-1,1 1 0,5 4 0,2 1 0,2-3 0,2 2 0,-1-1 1,1 1-1,-2-6 0,2 3 0,0-2 1,-1 0-1,2 1 0,-1-2 0,-2-2 0,2 4 0,-1-3 0,-2-2 0,-3 0 0,-3 2 0,1 0 0,-4-5 0,-2 3 0,-2-5 0,-4 2 1,-6-4-1,8 5 1,-8-5-1,0 0 0,0 0 0,0 0 1,0 0-1,-6 0-1,6 0 1,-6-1 0,6 1 0,-12-2 0,4 2 0,-1 0 0,-3 0 0,3 0-1,-5 0 2,-3 3-1,1 0 0,-6-1 0,4 2 0,-2 2 0,-5-1 0,7 3 0,-2-1 0,-2 0 0,2 3 0,1-2 0,-1 2 0,0 0 0,0 3 0,0 0-1,2 3 2,-5-1-2,6 2 1,-2 0 0,3 3 0,-1-1 0,0-4 0,0 0 0,1-1 0,-3 1-1,4-4 1,-2 1 1,-2-1-1,4 0 0,0 2-1,-2-2 2,2 0-2,2 0 1,3-2 0,0 0-1,4-1 2,6-8-1,-8 5 0,8-5 0,0 0 0,0 7 0,8-7 0,0 0 0,4 0-1,6 1 1,-2-1 1,7 0-1,0 0 0,3 0 0,-3 1 0,5 0 0,-3-1 0,-1 0 0,2 0 0,-4-2 0,3 1 0,-2-2 0,3 2 0,-1 1 1,1 0-2,-1-2 1,-1 1 1,0-2-1,-2 1 0,2 2 1,-4-1-1,-1 1 0,3 0 0,-4 0 0,1 0 0,-1-3 0,-1 1 0,0-2 0,-2 1 0,0-2 1,1 1-1,-1 0 0,0 2 0,-2-3 0,-1 4 0,-3-2 0,0 3 1,-3-2-1,-6 2 0,12 0 1,-12 0-2,6 5 1,-6-5 0,8 1 0,-8-1 0,0 0 0,8 5 0,-8-5 0,0 0 0,9 0 0,-9 0-1,0 0-1,0 0-4,5 4-9,-5-4-7,0 0-11,-4 2-29,4-2-28</inkml:trace>
  <inkml:trace contextRef="#ctx0" brushRef="#br0" timeOffset="72903.3603">5581 1842 48,'0'0'50,"2"-10"-16,-2 10-14,0 0-6,0 0-5,0-10-3,0 10-1,0-8 1,0 8-2,0 0 0,0 0-1,-7-6 1,7 6-2,-7-2 1,7 2-1,-10-2 1,10 2-1,-14-4-1,7 4 2,-1 0-2,-1 0 1,-2 0-1,1 0 0,0 0 0,0 0 0,-2 2 0,0 0 0,-1 1-1,2 3 1,-3-2-1,1 1 0,-1 4 1,-2-1-1,3 0 0,-1 4 1,1-3-1,1 1 1,0 1-1,0 0 0,4 0 0,-1-2 1,3 1-1,0 1 0,3 0 0,2 0 0,-1 2 0,2 0 0,0 0 0,0 2 0,2 0 1,2-1-1,-1-3 0,0 1 0,3-1 1,-1 2-1,4-2 0,0-3 0,1 0 0,2 0 0,2 1 0,2-1 0,1-3 0,2 1 0,0-4 0,1 3 0,-2-3 0,2-2 0,0 1 0,2 0 0,-2-1 0,-2 0 0,1 0 0,-3-2 0,0 2 0,-1-2 0,-4-2 0,-5 1-1,1 3 0,-7 0 0,8 0-3,-8 0-2,0 0-10,0 0-5,0 0-7,-6-10-21,6 10-30</inkml:trace>
  <inkml:trace contextRef="#ctx0" brushRef="#br0" timeOffset="73438.7147">5348 2013 155,'-11'0'26,"11"0"-5,0 0-15,0 0 0,0 0-2,5-4 0,8 2-2,0-3 0,4 1-1,1 1 1,2-1-1,3 1 0,-1-3 0,0 2 0,4 2 0,1-2-1,-1 1 1,-2 1-1,3 0 1,-3 0 0,0 2-1,-2 0 1,-2 0-1,-4 0 1,-1 0-1,-4 2 0,-2-2 0,-3 2-1,-6-2 0,10 0-3,-10 0-9,0 0-5,1-6-6,-1 6-12,0-8-34</inkml:trace>
  <inkml:trace contextRef="#ctx0" brushRef="#br0" timeOffset="74615.7647">6166 1778 123,'0'-7'39,"0"7"-14,-1-10-13,1 10-3,0 0-3,0 0-1,0 0 0,0 0-2,-11-1-1,11 1 1,-6 14-2,0 0 1,-2 5-1,1 3 0,-2 4 0,-2 5 0,-1 1 0,0 5-1,1 0 1,-2 0-1,3 1 0,0-1 0,4-7 1,2-5-1,0 0 0,4-7 0,-2-1 0,2-6 0,0-3 0,0-8 0,0 9 0,0-9-1,0 0 0,0 0-1,0 0-2,0 0-2,0 0-9,-4-6-6,4 6-5,0-17-21,0 5-32</inkml:trace>
  <inkml:trace contextRef="#ctx0" brushRef="#br0" timeOffset="75527.188">6203 1761 142,'-12'0'32,"12"0"-11,-6 4-13,6-4-2,0 0-2,0 0 0,0 0-1,-3 7-1,3-7 0,5 6-1,-5-6 1,10 12-1,-5-2-1,0 1 1,1 3 0,2 2 0,-1 2 0,2 0 0,-1 0-1,1-1 1,3 0-1,-3-5 0,5-1 0,-6-3 1,3-7-1,-1 1 0,1-2 0,-2-3 0,5-1 0,-4-2 0,4-4 0,0 0 0,2 0 0,0-2 0,1-2 0,0-1 0,0-1 0,-2-1 0,0-3-1,-1 2 2,0 1-1,-3 4 0,-4-2 0,-2 7 1,-5 8-1,4-13 1,-4 13-1,0 0 1,0 4-1,0-4 0,0 9 1,0-9-1,0 11 0,0-3 0,0-8 0,4 11 0,-3 0 1,0 0-1,3 4 0,-3 1 0,2 1 0,-1 1 1,0 5-1,2-2 0,0 5 0,1-6 0,1 5 0,-1-3 0,1 2 0,0 0 0,2-2 0,-1-1 1,1-4-1,-2 2 0,-1-1 0,1-4 0,-2 1 0,1-4 0,-1 0 0,-4-11 0,4 12 0,-4-12 0,0 0 0,0 0 0,0 0 0,0 0 0,0 0-1,0 0 0,0 0-1,8 9-3,-8-9-11,0 0-4,-4-4-6,4 4-17,0 0-37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0:48.770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0 137,'-11'4'34,"6"5"-12,4 6-15,-2-5-2,4 9 0,2-6-2,5 9 0,0-8-1,5 6 0,2-3 0,2-1-1,-1-1 0,3 2 0,-4 0-1,1-5 0,-1 3 0,-6-4-2,4-1-1,-7-4-5,6 2-10,-3-8-7,-2 0-15,1-9-29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37.29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 1 26,'0'0'30,"-8"10"-1,5-5-12,-1 2-6,1 3 0,1 2-3,0 4-1,1 0-1,1 6-1,0 0-1,0 4 0,1 0-1,1 1 0,0 2-1,1-2-1,-2-1 0,0-2-1,-1 0 2,2-3-1,-1-1 0,-1-4-2,1-3 2,-1 0 0,1-4-1,-1-1 1,0-2-1,0-6 0,2 7-6,-2-7-25,0 0-2,0 0-2,-4-7-4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38.20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25 15,'0'-9'25,"4"3"-6,-4 6-4,7-9-3,-1 8-2,1 1-4,0 2 0,1 5-2,0-1 1,1 4-1,1 1 1,0 3 0,1 4 0,-4-1-1,3 4 2,-1 1-2,-1 4 0,0-1-1,-2 1 1,2-1-2,-2 0 1,0-3-1,1-1 0,-1-2-1,-1-1 0,1-4 0,-2 0-2,2-2 2,-4-1-1,3-1 1,-2-3-1,1-1 1,-2 1-1,-1-3-4,-1-4-26,0 0-2,0 0-3,0 0-2,-7-7 0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38.4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157 0 73,'0'0'36,"-3"4"-2,3-4-19,-8 13-5,0-5-1,2 4-2,-3 1-2,-1 3-1,0-2-1,-1 1-2,-3 1 1,2 0-2,-2-2 1,0-1-2,3 0 0,-1-5-6,7-1-27,-3-3 0,8-4-4,-1-3-3,7-6-1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38.8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7-1 91,'0'0'32,"-7"8"-1,7-8-23,0 14 0,0-6-2,3 5-3,4 0 1,4 3-1,0-1 0,2 0 1,-1 0-3,2 0 1,-1-2-1,0-2-1,-1 1 0,-3-2-1,-1-2 2,0-1-3,-2 1-4,-6-8-11,9 5-18,-9-5 0,8-5-2,-5-4-2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39.11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229 1 94,'-9'6'36,"2"2"-2,-6 0-22,2 6-2,-6 0-1,1 7-2,-2-3-3,-2 4-2,2-2 0,-2 1-1,2-4 0,0 3-1,3-5 0,4 0-2,3-1-1,0-8-7,6 1-26,2-7 0,0 0-4,5-4-2,5-6 0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39.67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2-2 57,'0'0'34,"-1"-6"-2,1 6-12,0 0-9,0 10-1,0-2-2,0 7-2,1 2-1,3 7 0,0 4 1,-2 6-2,1 0-2,-1 5 1,0-1-2,-2 1 0,0 0-1,0-3 0,0-6 0,0-1 0,0-5 0,0-3-1,0-6 1,0-5-2,2-2-2,-2-8-14,0 0-16,4-3-3,-3-8-2,2-6-3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0.00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1 104,'0'0'34,"0"0"-2,-3 9-25,-2 4-1,5 4-1,0 4 0,0 6-1,0 4-1,4 3 0,-1 3 0,0 1-1,3 0-1,-2-2-1,3 0 1,-2-3-1,0-4 0,0-3-1,0-4 1,-1-5-1,0-3 0,-2-2 0,-1-4-5,-1-8-30,0 8 1,0-8-3,-7-8-6,3-3 2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0.7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15 32,'-9'3'33,"9"-3"-1,0 0-8,0 0-7,0 0-3,8 0-5,-3-2-2,6 1 0,0-1-2,5 2-1,1-2 0,3 1 0,0-2-1,1 0 0,2 3-1,-3-2-1,0 2 0,-3-1 0,1 1 0,-4 0 0,-3 0-2,-2 0-1,-2 0-6,-7 0-25,0 0-2,0 0-2,-8 3 0,-5 0-4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1.07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15 84,'0'0'35,"1"6"-1,4-1-17,-5-5-8,17 3 0,-7-3-1,7 3-3,-3-3-1,4 0-1,1 0-1,-2 0-1,3 0 0,-3-1 0,-1-1 0,-1-1 0,2 1-5,-5-3-5,0 4-26,-5-3 0,0 1-3,-7 3-4,5-11-1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1.7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12 46,'0'-5'32,"0"5"0,-2-7-16,2 7-3,0 0-1,-1 7-3,-2 1-2,3 6 1,0 4-3,0 4-1,0 6 1,0 3 0,0 4-2,0 0 0,0 1-1,1 1 0,1-1-1,-2-2-1,1-3 0,-1-1 0,1-3-1,-1-4 0,1-2 1,-1-3-1,3-5 1,-1-2 1,0-4-1,-1 0 1,-1-7-2,0 0-1,0 0-7,0 0-26,0-11-1,-3-1-2,1-3-6,2-4 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0:49.048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237-2 114,'-1'-6'45,"1"6"-19,-5 7-12,-3 4-7,6 7-2,-6 1 0,0 5-2,-4-1 0,-1 6-1,-3-1-1,-2 3-1,-4 1 1,2-2-1,-3 1 0,1-3-1,1-1 0,2-7 0,7-1-5,-4-10-9,16-9-7,0 0-12,0-5-29,6-8-20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2.20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 77 80,'-5'-4'35,"-2"-3"0,3 0-15,1-2-11,3 1 0,1-2-2,5 2-3,1-2-1,5 3-1,0 3-1,3 2 0,1 1-1,-1 1 2,2 4-1,-2 5 0,-1 4 0,-2 3 1,-2 2-1,-2 4 0,-1 3 0,-2 0 0,1 4 0,-2-1-1,0 1 1,1-2-1,-2-1 0,1-4 0,4-1 0,-2-4 0,1-1 0,1-2-2,0-2 2,1-2-1,-4-3-1,4-1-3,-4-1-6,-5-5-26,7 3 0,-7-3 0,0-7-4,-2 0 1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2.4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141 0 113,'-10'5'37,"6"6"-4,-3-4-22,3 7-2,-5 0-2,3 2-4,-4 2-1,-1-1-1,1 1-1,-3-2-1,0-1-1,0-2-4,6 0-17,-4-7-12,3-2-3,2-4-2,6-4-1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3.02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1-1 23,'0'0'20,"0"0"-1,0 0-1,0 0 1,0 0-1,-1-5-3,1 5-1,0 0-4,0 4 0,0-4-2,0 13-1,0-5-1,0 8 0,0 1-1,2 7-1,0 0 0,1 6-2,1 0 0,0 2 0,-2 1-1,1 0 0,2-2-1,-3-1-1,-1-3 1,0 0-1,-1 0 1,0-3-1,0-4 1,0-3 0,-1-2 0,1-3 0,-1-1-1,1-11-2,0 8-12,0-8-21,2-8-1,-2-5-3,3-4-2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3.6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 17 52,'-2'-8'33,"2"3"0,0 5-16,0 0-4,-6-4-3,6 9-1,-1 4-1,1 5-3,0 5 0,0 3-1,-2 5 1,2 6 0,0 2-2,0 2-1,0 0-1,0 1 1,-3-3-1,3 0 0,0-4-1,0-3 0,0-4 0,0-4-1,0-4 0,0-4-2,0-1-3,0-11-8,0 0-20,6-4-2,-3-7-1,0-5-3,4-7 3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3.95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 1 101,'0'5'36,"0"9"0,-6 3-26,4 7-1,-2 1-2,0 7 0,4 2-3,0 2-1,0 1-1,0-2 0,0 1-1,5-2 0,-2-3-1,-1-3 0,1-3 1,0-4-2,-1-4 0,-1-3-1,1-1-2,0-8-3,0 2-17,-2-7-11,5-5-3,-2-4-3,-1-6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4.25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 0 114,'-3'10'36,"-1"4"-2,2-1-25,2 4-4,5 0 1,3 1-2,3 1-1,1 0 0,3 1 0,5-2-2,-3 1 0,3-3 0,-1-2-1,-1-2 1,-3-1-1,-1-2-1,-3-2-2,-5-4-4,3-1-28,-9-2-2,0-4-1,0-2-3,-2-6-1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4.49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174 0 102,'-8'2'37,"3"7"-2,-4 0-21,1 7-4,-4-1-3,0 5-1,-6 0-3,5 2-1,-2 0-1,-1 1 0,1-4-2,1-1-2,2-2-3,0-6-14,6 0-16,6-10-1,0 0-2,0-7-3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4.81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 1 102,'0'0'36,"-2"8"-1,2 2-22,0 3-6,0 6 0,1 3-2,3 6 1,-2 2-4,3 3 1,-1 2-2,-3 1 0,0-2 0,0-1-1,-1-1 1,0-5-1,0-5 0,-2-2-2,1-3 1,-2-6-6,3-2-20,0-9-9,0 0-3,0-12-2,3-3-1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45.11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 0 110,'0'0'38,"-4"6"-3,3 9-24,-3-2-5,4 8 0,0 3-1,0 3-1,5 5-2,-1 1 0,-1 2-1,2 1 0,-2-1 1,-1 1-2,-1-3 1,-1-2-1,0 0 0,0-5-3,0-2-4,-1-7-29,1-2-2,0-11-1,0-4-4,0 0-2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01.35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9 0 8,'0'0'12,"0"0"0,0 0-1,0 0 0,0 0-1,0 0-1,0 3-1,0-3-2,0 14-1,0-4-1,0 4 1,2 4-1,-2 2 0,2 5 0,0 0 1,-1 6-3,0-3 0,2 6 0,-2 0-1,0 0-1,-1 4 1,0 2 1,0 1-2,-1-2 1,-3 0 0,3 0 1,-4-6-1,2 1 0,0-5 1,1-5-1,1-3 0,1-3-1,-2-6 0,2-3-2,0-3 0,0-6-3,0 0-2,0 0-4,3-10-9,-1 1-11,-2-4 1,3-1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0:50.229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53,'0'0'53,"0"0"-18,0 0-17,-2 9-5,2-9-4,-2 14-3,1-6-1,1 2 0,0 3-2,1-1 0,3 6 0,-4 0-2,4 3 0,-2 5 0,0-3 0,-1 5 0,1-1-1,-2 2 0,0-2 0,0 1 0,0-1 0,1-1 0,1-4 0,4 1 1,-2 1-1,0-1-1,0-2 1,4 0 0,-4 2 0,-1-5-1,-2 5 2,6-2-2,-6-4 1,3 2 0,-3 0 0,1-3 0,-1 0 0,-1-4 0,5 0 0,-5-12 0,3 13-2,-3-13 0,0 0-5,0 0-11,0 0-10,2-7-21,0-4-22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02.85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1 7,'0'0'13,"0"0"-1,0 0-1,0 0-2,0 0 1,0 0-2,0 0-1,0 0-1,0 0-1,0 0 1,1 6-1,0 1-1,0 2 0,2 1-1,-2 4 0,3 1-1,-1-1 2,-1 4-2,1 2-1,-2 0 0,2 3 1,-3 0-2,2 3 1,-2-1 2,0 0-2,0 1 1,-2 1-1,1-2 2,-1 0-1,1-2 0,0-2 1,1-2-1,0-2-1,0-1 0,0-7 0,0 2-1,0-6 1,0-5-1,1 9 1,-1-9-1,1 6 0,-1-6 1,0 0-3,0 0-1,0 0-6,0 0-10,0 0-11,0 0-4,0 0 1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08.66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-1-3 33,'0'0'27,"-2"-4"-3,2 4-5,0 0-2,0 0-6,0 0-2,0 0-2,0 0-2,1 5-1,3 3-1,3 3 0,0 3-1,2 1 1,5 3 0,-2 2-1,3 1 0,-1 2 0,3 3-1,-1-3 1,0 0-1,1 0-1,-2-1 1,-1-4-1,-3-2-1,-1-5-3,-10-11-10,8 5-17,-5-9-5,-3-6 0,0-5-2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08.92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168 13 21,'0'-8'32,"0"8"1,0-5-14,-2 8-2,-2 7-3,-1 4-3,-4 1-2,-1 8-1,-4 0-2,0 5-2,-5-1-1,3 1 0,-3-2-1,4-4-1,2-2 0,1-2-1,5-6-1,0-3-4,5-1-9,2-8-19,0 0-2,10-6-1,1-5-4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09.3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23 47,'0'0'32,"0"0"-1,0 0-17,0 0-7,0 4-3,6-1 1,4 0 0,-1-3-1,7 0 0,-1 0-1,4 0 0,1 0-1,-2-1-1,3-3 1,-2 3 0,-3-1-1,-1 1-1,-4 0-4,-4-3-8,-7 4-19,7-7-2,-7 1-4,-2 0 1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09.5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7 0 64,'-4'6'35,"4"1"0,0 4-21,0 0-4,0 3-1,0 3 1,0 5-5,0 0-1,0 2-1,0 0-1,0-2-1,-1 0-4,-1-5-2,2 0-19,2-9-10,-2-8-3,7 0-2,1-12 0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0.25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41,'0'6'31,"0"2"0,0 1-20,0 7-2,3-3 0,2 6-1,-2-2-1,5 1-1,-3-3-2,5-6-1,0-2 0,2-6-1,-1-5 0,2-5 1,2-4-1,-3-1-1,-1-4 0,1-1 0,-4 3-1,0 2 1,-3 5-1,-3 4 1,-2 5-1,3 3 1,-3 8-1,0 8 1,0 7 0,0 6-1,0 7 1,0 5 0,0 0 0,0 1 1,0-2-1,0-5 1,-3-6 2,-1-5-1,-2-8-1,-1-4 1,-3-8-1,-3-4 0,0-3-1,-1-4 0,-1-2-2,1-4-1,3 1-4,0-4-18,7 0-12,2 0-2,2 1-2,7-5-4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0.954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21 23 6,'-1'-9'28,"-2"1"3,0 2-12,3 6-3,0 0-4,0 0 0,0 0-3,-5 8-1,4 3-1,1 6-2,-2 1-1,2 8 0,-1 3 0,1 6-1,0-2 0,0 7-1,0 1-1,0 4 0,0-2 0,0 2-1,-2-6 0,1-4 1,1-3-1,-1-7 0,1-5-1,-1-6-2,1-7-4,0-7-18,0-7-7,0-5-5,1-8-1,0-5 4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1.28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34 1 79,'0'0'33,"0"0"-2,0 7-26,0 6 0,-1 6 0,-4 3 0,4 5-1,-4 3 2,2 7-2,0 1-1,-1 3-1,0 1 0,4 2-1,0-3 0,0-1-1,0-3 1,0-2-1,0-8 0,0-4 0,0-3-1,3-8-4,2 2-12,-5-14-16,8 4-4,-8-4 0,12-9-3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2.2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217 0 5,'0'0'28,"0"0"2,0 0-15,0 0-1,0 0-1,0 0 0,-6 3-2,0-2-3,-3 5 0,-5-1-2,4 4-1,-7-2 0,2 6-2,-6-2 0,3 1-2,-3 2 1,4-1-1,-2 0-1,4-1 0,3-2 0,4-1 0,1-1 0,6-1 0,1 1 1,5-1-1,6 0 0,1 1 0,8 1 1,-1 0-1,6 2 0,-2 0 0,3-1 0,1 0 0,-4 0 0,0-2 0,-5 0 0,1 0 0,-7-2-1,-4-2-1,-1 1-10,-7-5-20,-2 7-1,-7-6-2,-5-1-3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2.56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77,'0'0'34,"3"6"-1,-3-6-25,16 6-2,-3-1 1,2 1-1,1 0-2,2 3-2,2 0-1,1 1 0,-3 1 0,1 1-2,0-1-4,-7 2-26,2-2-3,-3-1-2,-2-3-3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0:51.349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220 0 92,'0'0'48,"0"0"-26,0 0-9,0 0-4,0 0-3,0 7-1,0-7-1,0 0 0,-6 9-1,1-1-1,-5-3 1,2 5-2,-3 1 1,-2 1 0,-4 3-1,1 3 0,-4 1-1,1-4 1,0 6-1,-1-7 1,3 3-1,6-4 0,-1 1 0,1-4 0,8-1 0,1 0 0,2-9 2,0 10-2,0-10 0,12 11 1,-6-6-1,5 0 0,-3 0 1,5-1-1,2 1 1,-1 2-1,0 0 0,3 0 1,-1-2-1,-4 2 0,4-2 0,-1 4 1,-2-3-1,-2-3-1,-3 1-1,-8-4-6,11 1-11,-11-1-4,0 0-16,0 0-31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3.28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27 0 47,'0'0'33,"-3"-7"-2,3 7-19,0 0-3,-3 5 0,3 6-1,-3 5-2,3 6 0,0 2-1,0 9 0,0 7-2,0 7 0,0 2-1,0 5-1,-1-3 0,0 1-1,-2-6 1,0-6-1,1-4 0,0-12 0,0-5-2,-1-10-5,3-9-18,0 0-10,0-9-1,0-10-3,0-6 1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3.56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0 76,'0'0'34,"4"3"0,-4 5-23,0 7-4,-4 2-1,4 8 1,-5 3-2,5 5-1,-1 4 0,1 6-1,-1-1-1,1 0-1,0-1-1,0-3 2,0-4-3,0-8-1,0-6-6,0-6-25,0-8-2,0-6-3,0-6-2,0-6 1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3.8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73,'0'0'35,"0"0"-5,0 0-24,2 8-1,1 1 0,4 2 1,0 3-1,5 5 0,2 0-2,3 4 0,-2-2-1,2 0-1,1-1 0,-3-2-2,-2-1-4,-3-9-16,-4-4-12,-6-4-2,9-2-4,-8-7 2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4.082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186 0 73,'-7'10'36,"0"5"0,-5 2-23,2 8-4,-5-1 1,2 6-3,-7-1-3,2 3 0,0-3-4,-1-2-5,4-1-12,2-8-17,2-9-2,3-4-2,8-8-3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4.5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 0 47,'0'0'33,"0"0"-1,-2 5-20,2 6-1,0 0 1,2 6-3,-2 0-1,1 7 0,-1 0-2,4 9-1,-3 1-1,0 4 0,0 2-2,1 1-1,-2-1 0,0-1 0,0-5-1,0-4 1,0-8-1,-2-3-1,2-6-1,-1-6-6,1-2-12,0-5-15,0 0-2,4-11-3,-3 0 0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4.8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27 0 95,'0'15'35,"0"5"-4,-1 5-27,-4 6-1,4 4 2,-1 5-1,-2 3 0,3 1-2,-2 0 1,3 1-1,-5-3-1,5 0 2,0-6-2,0-3 0,0-6-1,0-4-3,0-4-9,5-7-22,-5-12-2,8 1-3,-5-6-1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5.33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70 80,'0'0'34,"9"0"-2,-2 0-27,5 0-1,5-2 1,1 1 0,3-1 1,5 0-2,-1-1-1,1 0 0,0-2-1,-1 2-1,-5 0 0,0-3-2,-5 1-3,-7-2-11,-3 2-17,-5-3-2,-1 2-5,-8-3 2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5.54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24 1 64,'0'0'35,"-7"9"0,7 4-19,-5 3-4,5 6-1,-1 3-2,1 6-2,-1 0-1,-1 2-3,1-2-3,1-1-3,0-3-7,-4-5-22,1-8-3,3-8-4,0-6-2,0 0 3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6.11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-15 1 58,'0'0'33,"0"0"0,0 0-20,0 7-4,-3 5-1,3 7-1,0 3-1,0 6-2,0 6 0,3 7-1,-3 1 0,0 6-1,0-1-1,0-1 0,-3-3-1,3-4 1,-3-8-2,2-6-3,1-4-10,0-12-18,0-9-2,0 0-3,2-12-2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6.3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33 0 88,'0'14'35,"-3"4"-1,1 5-26,-2 2-3,0 11 0,0-2 1,2 8-2,0-3 0,0 2-1,2-1-1,-1-3-1,1-4-1,0-8-1,0-1-6,-5-10-23,5-6-4,0-8-3,0-3-4,4-11 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0:53.126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7 18,'0'0'35,"0"0"0,-5-9-4,5 9-9,0 0-6,0 0-4,0 0-4,0 0-2,5 3-2,-5-3-1,5 13-1,3-3-1,0 4 1,1-2-1,1 5 0,-1-5 1,6 4-1,-4-2 0,5 5 0,-1-5 0,-3 4 0,5-3 0,0 3 0,-2-1-1,1-1 1,0 0-1,-3-4 1,-1 2-1,1 0 0,-3-3 0,0 0 0,-4-2 0,-1-2-1,-5-7-1,6 9-6,-6-9-11,0 0-9,0-4-22,0-5-22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6.86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39 27 110,'0'5'34,"0"2"-2,0 3-30,0 4-2,2 4 1,3 2 0,0 0 0,1-2 1,3-3-1,1-4 0,1-9 1,2-2 0,1-8 0,0-7-1,1-4 0,-1-3-1,-2-1 1,-2 1 0,-2 1 0,-2 4 0,-4 5 0,2 4 0,-4 8 0,0 3 0,-4 10-1,3 8 0,0 4 0,-2 9 0,2 1 0,-1 4 1,2 1 0,-3-1 0,2-3 1,-2-1-1,0-7 1,-4-4 0,-1-5 0,-1-4-1,-5-5 0,-2-2-1,-2-3-1,-2-5-1,-2 2-3,1-4-8,5-1-24,1-2 0,6-5-3,7-2-3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7.26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10 0 94,'0'0'35,"0"0"-3,0 5-25,-5 4-2,4 6 0,0 3-1,-1 9-2,1 1 1,1 10-1,0 2 0,1 2-1,2-1 0,-1 0-1,2-2 0,-4-6-1,4-4-3,-3-8-2,3-6-16,-2-10-12,-2-5-1,7-10-3,-4-7-2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17.52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54 0 102,'0'14'35,"-2"4"-1,-5 4-27,0 6-3,1 3 1,-1 5 0,1 3-1,0 4-1,1 2-1,2 0 0,-1-2-2,2-1 1,2-2-4,0-7-3,0-8-28,2-6-1,0-9-3,-2-10-3,5 0 0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0.78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33 7 8,'0'0'29,"0"0"1,-5-7-16,5 7-2,0 0-1,0 0-1,-7 3-1,5 2-2,0 3-2,-1 5-2,2 3 0,-1 5 1,-2 5-1,3 5-1,-2 2 0,2 2 0,0 0 0,1-1 0,-1-2-1,1-6-1,0-4 1,0-6-2,0-3-4,0-8-10,0-5-15,0 0-3,0-10-3,0-2 2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1.06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31-1 65,'0'0'31,"5"-2"1,-5 2-21,0 6-4,-3 3-1,1 2-2,-2 7 0,-1 3 1,2 9 1,-2 2-2,1 6 0,-1 1-1,2 2 0,2-2-1,1-4-1,0-3-1,0-7-1,3-4-2,-2-9-7,4-4-23,-5-8-1,9 1-3,-6-6-3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1.74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38,'0'0'32,"0"0"0,8 5-19,-6 1-2,5 5 0,3 1-3,2 3-3,2 2 0,4 3-1,0 0-2,2 0 0,-1-3 0,-2-1-1,-2-3-2,-3-4-2,-1-2-16,-6-4-13,-5-3-2,0 0-3,0-10 2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2.02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154-1 39,'0'0'33,"0"0"-2,6 0-13,-6 0-6,0 5 0,0-5-4,-8 14-1,1-7-1,-2 9 0,-4-1-2,-1 4-1,-3 4-1,-1-3 0,0 1-1,0-2 0,6-2-2,0-4-1,4-1-3,2-8-6,6-4-11,0 6-13,0-6-1,6-7-3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2.36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25 0 47,'0'6'31,"-4"0"-1,1-1-21,1 6-3,-3-2 2,3 8 0,0-2 1,1 7-1,-1 3-2,2 5-2,-3 2 0,3 4-1,0 2-2,0 0 0,0-1-1,0-2-4,0-3-10,0-7-19,3-10-3,-3-6-2,0-9 1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2.61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20 0 86,'0'15'34,"0"7"-2,-4 3-25,1 5-4,-2 3 1,2 3 1,1 1-2,2 0 0,-3-2-1,3-8-1,0-2-5,0-8-12,0-4-16,1-7-4,-1-6-2,2-4-2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3.04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76,'0'0'35,"0"0"-2,0 0-26,10 7-1,0-7 0,3 1 1,2-1-2,5 3-1,-1-3-2,3 0 1,-1 0-2,-4 0-1,2 0-1,-7-3-5,-2 1-27,-10 2-2,0 0-2,-1-6-2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0:53.556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337 1 60,'-8'-4'58,"-2"5"-20,-3 6-24,-6-3-5,3 6-2,-3 3-3,3-1 0,-3 6-1,4-1-1,-1 2 0,3 3 0,-1-2-1,-1 2 1,-1 1-1,0-3-1,-1 0 1,0 0-1,0-5 0,-1 2 0,4-5 0,-1-1 0,9-1-1,-2-6-1,8-4-4,-8 7-12,8-7-7,0 0-21,5-2-24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3.28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0 65,'-4'8'35,"3"-2"-1,1 1-19,0-7-6,10 3-2,0-3-1,5 0-3,0 0 0,3-2-2,0 0 0,4-1-3,-5 2-3,-2-3-13,-1 1-15,-2 0-2,-2 1-4,-1 0 1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3.877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36 108 85,'0'0'36,"0"0"-3,-6 0-25,6 0-3,-9 10 0,3 0-2,2 1 0,0 4-1,-3 1 0,7 3 0,0-1-1,0-1 1,4-2-1,4-2 2,2-3-2,4-2 2,1-7-2,5-2 1,-2-8-1,4-2 0,-2-7 1,1-3-1,-1-2 0,-3-3-1,-4-3 1,-4 1 0,-8 0 0,-2 3 1,-9 5-1,-5 4-1,-6 5 1,-2 6-1,-1 7 0,1 5-2,2 11-8,0-2-28,8 1 1,3-1-3,6-4-4,4-4 4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4.50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8 1 57,'-9'0'32,"9"0"-1,0 0-20,-5-1-2,5 1 0,0 0-1,6 2-3,3-2 0,5 2 1,1 0-1,9 1-1,0-3 0,5 1-1,2-1 0,-2 0-2,1 0 0,-2-2 1,-5-1-1,-5 2-1,-2 0 0,-6-1-1,-2 2-3,-8 0-6,0 0-8,-10 0-9,-2 1-6,-4 1-5,-4 0-2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4.74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13 17 66,'-7'6'35,"1"1"-5,6-7-16,0 0-4,5 2-1,9-1-2,1-1-2,4-1-1,6-1-1,1 0-2,4-4 0,-2 4 0,-1 0-1,-4-1-4,1 3-14,-5-4-15,-3 1-4,0 0 0,-5-2-2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5.116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32-1 94,'0'0'35,"-10"0"-3,2 2-23,8-2-5,-2 7-1,2-1 0,0-6 0,10 11 0,-3-6 2,4-1-2,4 0-1,1 2 1,0-3 0,2 1-1,-2-2 0,-1 1 0,-3 0-1,-2 3-1,-5-3 1,-2 7 0,-3 0 0,-5 3 0,-6 4-1,-3-2 1,-3 4 0,-2-2-1,1 1-1,-2-4-2,6-3-2,-1-6-5,6 1-11,-1-6-16,10 0-1,-8-10-3,2-1 0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5.61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116 15 72,'5'-6'32,"-5"6"-7,8-8-16,-8 8 0,5-2-2,-5 2-2,0 6 0,-3 3-1,-6-1-1,2 3-1,-5 0 0,-2 3-1,-2 0 0,1-2 1,-1 0-1,3 0 1,2-3-1,2 0 0,3-1 0,4 0 0,2-2 0,0 3 0,5-2 0,3 2 1,4 1 0,1 3 0,3-1-1,3 1 1,3 1-1,1-2-1,0 2 0,-2-2-4,4 2-19,-6-4-12,-3 0-2,-4-4-4,-3 0-1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8.82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6 2 43,'0'0'33,"0"0"-13,0 0-4,-6-2-3,6 2-2,0 4-3,3 1-1,3 2-1,0 4-1,3 2 0,3 3 0,0 2-1,3 4 0,-1 0-2,-1 3 0,1-5 0,2 2-1,-3-5-1,-6-3 1,2-2-5,-9-12-9,6 6-20,-6-6-2,0-3-2,-1-6-3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9.07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183 0 46,'0'0'35,"0"4"-2,-7 3-15,0 2-5,-5 2-2,3 4-2,-8 2 0,2 4-3,-2 1-2,-1 2 0,0 0 0,2-1-2,-1-2-2,4-4-3,5-2-7,-1-8-15,9-7-10,0 0-2,0-4-3,9-7 1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9.640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-2 12 21,'0'0'28,"0"0"-6,-2-6-1,2 6-2,0 0-4,0 0-3,0 0-2,0 0-3,0 0 0,7 0-1,-2 0 0,6 2-2,2-2-1,4 2 0,2-2-1,1 1-1,3-1 0,-1 0 0,1 0-1,-6-1 0,-2 1 0,-3-3-3,-2 3-6,-10 0-24,5-2-2,-5 2-2,-2-5-2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29.96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9 77,'0'0'33,"0"0"-2,9 3-24,-9-3-2,14-3 0,-7-1 0,4 3 0,2-1 0,1 2-1,-1-1-2,1 1-1,-1 0 0,0 3-2,0 2-4,-2-5-8,0 3-18,-2 0-4,-3-2-1,-6-1-3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0:54.707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0 85,'0'0'53,"0"0"-25,0 0-16,3 11-4,-3-4-3,0 4-1,-3 2-2,0-1 0,0 2-1,0 2-1,-4 3-1,2 0 1,2 6-3,-3-4-4,1-3-7,3-2-16,1-9-21,1-7-18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5:30.421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46 102 104,'0'0'35,"0"0"-1,-4 3-28,-4 1-3,1 5 0,-1 2 0,3 3 1,-3 1-2,4 2 0,2 0-1,2 0 0,5-3 0,5-2 0,2-2 0,4-4 1,6-4-2,-1-3 1,2-7 0,1-5-1,1-5 1,-1-2-1,-6-4 1,0-4-1,-6 0 1,-6 2 0,-6-1 1,-2 5-1,-9 5 1,-5 4-1,-6 6 0,-3 7 0,-1 3 0,0 9-2,3 4-1,-2 0-5,10 4-24,0-1-6,5-3-2,5-8-3,5-8-3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7:04.2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-1 642 40,'0'0'52,"0"0"-15,0 0-20,-10 3-5,10-3-5,0 0-3,0 0 0,0 0-1,0 0 0,0 0 1,0 0-1,0 0 1,9-7 0,-4-4-1,3-2 0,-2-4-1,4-2 0,1-7 0,2-1 0,3-10-1,2 1 0,0-5 0,3-2-1,1-6 1,1 2 0,-1-1-1,2 0 0,-6 9 0,0-1 0,-2 9 2,-3 6-2,-3 6 0,-2 6 0,-8 13 1,8-9-1,-8 9 0,0 10 1,-2 3-1,2 3 0,0 7 0,-1 3 0,1 2 0,0 5 1,0 5-1,4 0 0,-2 4 1,2 2 0,1-2 1,-2 6-2,0-2 1,0-1 0,-2-3-1,-1-1 1,0-4-1,-1-5 0,1-6 0,-1-7 0,1-4-1,-2-5-1,2-10-2,0 0-7,0-5-9,0-6-7,0-7-19,-2 0-33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7:04.5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36 140,'-11'0'31,"11"0"-8,0 0-17,0 0-1,8-5-1,4 0-1,6 4 0,5-3-2,3 2 0,1-1 0,1 2-2,3 1-1,-6-3-13,2 3-6,-4-2-9,-5-2-27,-1-2-27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7:06.2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48,'0'0'31,"0"0"-8,0 0-2,0 0-9,0 0-3,0 0-2,0 0 0,0 0-2,0 0 0,0 0 0,0 5-1,0-5 0,0 10-1,0-10-1,3 13 0,-3-13 0,6 14-1,-1-5 0,-2 3 1,3 1-2,-1 0 2,1 1-2,1-1 1,0 2-1,-1 0 2,3 0-2,-3 1 1,3-4 0,-1-2 0,1 3 0,1-3-1,4 1 2,-3-1-2,4-1 1,0-2-1,2 1 1,0 0 0,3 0-1,0-2 1,1 0 0,2-2 0,1 1-1,0-1 0,-1 0 1,1-2-1,-2 0 0,-1-1 0,-3 1 0,-4 0 1,0-1-1,-3 0 0,-1-1 0,-10 0 0,15 2 0,-15-2 1,0 0-1,9 4 0,-9-4 1,0 0-1,0 0 0,0 0 0,0 0 0,-2 9 0,2-9 1,-9 2-1,9-2 0,-15 6 0,6-2 0,-1 0 0,-2 0 1,0 0-1,0 3 0,-3-3 0,1 1 1,1-1-1,-2 2 0,0-3 0,3 1 1,-2-2-1,2 1 0,-2 0 1,2-1-1,-2 2 0,0 3 0,-1-3 2,2 1-2,0 5 1,-1-4-2,2 2 1,0 1 0,2-1 1,0-2-1,2 3-1,0 0 1,1-1 1,3 0-2,-1 2 2,3 0-1,-1 0 0,0 1 0,1 0 0,1 0 0,-1-2 0,-1 0 0,1 1 0,2-10 1,-2 9-1,2-9-1,0 0 1,0 0-1,0 0-2,0 0-1,0 9-9,0-9-8,0 0-9,0 0-25,0 0-21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7:06.8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0 291 79,'0'0'50,"0"0"-24,0-13-13,0 13-2,1-11-3,-1 11-3,3-10-1,-3 10-1,7-18-1,-1 8 0,-1-2 0,1 0-1,1-1 1,5-1-2,-2-1 2,3 1-1,0-1-1,5 1 1,-1 0 0,0 2-1,3 0 0,-1 3 1,-1 0 0,2 0-1,-3 2 0,-1 1 0,-3-2 0,2 3 0,-4-1 1,0 3-1,-1-3 0,0 1 0,-10 5 0,15-7 1,-15 7-1,11-5 0,-11 5 0,0 0-1,0 0 0,0 0-3,0 0-10,3 8-7,-3-8-11,-8 13-27,8-13-18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7:08.0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0 158 20,'0'0'52,"0"0"-12,1 10-18,-1-10-5,-1 14-4,1-4-5,0-10-1,0 21-1,0-10-1,4 5-1,0-3-2,3 5 1,0-4-2,2 3 1,1-1-1,3-3 0,-2 1 0,4-6-1,2-1 1,0-2 0,1-5-1,2 0 1,1 0 0,-3-5 0,1-3-1,0 0 1,-3-5 0,0 0-1,-5-2 1,3-2-1,-4-2 0,-1-1 1,-2 0-1,-3-3 0,0 1 0,-3-1 1,-1-2-1,-6 2 0,2-1 0,-5 4 0,-5 0 1,-2 5 0,0 2-1,-3 5 1,-4 0 0,1 6-1,-3 2 0,0 5 1,2 3-1,2 2 0,2 5 0,3 0 0,3 5-2,3-3 0,9 7-9,1-4-9,0-1-8,4-3-23,2-4-27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38:39.8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8:41.0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317 86 55,'0'0'47,"0"0"-17,0 0-12,0 0-6,0 0-5,0 0-2,0 0-1,8-1 0,-8 1 0,0 0-1,0 0 0,0 0-1,3-14 1,-3 14-1,3-13-1,-1 3 1,-2-1-1,0 3 1,0-1-1,0 9 0,-10-14-1,10 14 1,-18-4-1,7 4 1,0 2 0,-2 5-1,0-2 1,2 3-1,-2 2 1,2-3-1,-1 2 1,3 0-1,0 0 1,2 0 0,1 0-1,6-9 0,-8 18 0,6-4 0,2 0 1,0 3-1,0 3 0,0 0 0,1 4 1,2 0-1,-3 4 1,0-1-1,0-5 0,-3 0 1,-1-2-1,-1 2 0,0-6 1,-3 2-1,1-5 0,-1 1 2,-1-4-2,0 2 0,1-4 0,-1 0 0,9-8 0,-14 11 0,14-11 0,-9 5 0,9-5 0,0 0 0,0 10 0,0-10 0,6 8 0,-6-8 0,15 16 0,-5-8 0,-10-8 1,14 15-1,-8-7 0,-1 2 0,-3 1 0,-2 2 1,-3 1-1,-5 2 0,-2 1 0,-2 1 0,-2 2 0,-1-2-1,3 5 1,-1-2 0,2-1 0,1 2 0,2 2 0,1-2 0,0 2 0,6-3 0,0-2 0,1 2 1,0 2-1,8-3 0,0-2 1,4 0-1,3-1 1,-1-2-1,1-2 0,2-4-1,-1-1 0,-2-7-4,5-1-9,-2-6-7,-3-6-10,0-7-24,2-6-25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8:41.6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191 0 98,'0'0'48,"0"0"-19,0 0-18,-11 8-3,4 8-1,-4-1-3,-1 12-1,-1-1 0,-3 10-1,0 0 0,1 7 0,-1-1-1,2 5 0,-2-3-1,5-2 0,0-2 0,1-9 0,3-3-1,2-13-1,5-3-3,0-12-11,5-11-7,4-10-12,2-7-28,3-4-11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8:41.9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1 144,'0'0'31,"10"8"-9,-10 7-14,1 12-3,-1 1-1,4 9-1,-2 3-1,2 3-1,1 2 1,3 0-1,-4-1-1,0-2 0,0 0 0,-3-8-1,3-5-2,-4-7 0,0-6-3,0-16-8,0 0-9,0 0-12,0-10-24,0-6-17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0:55.46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43 249 30,'0'0'60,"0"0"-12,0 0-27,0 0-7,0 0-5,-5 1-3,4 8 0,-4 4-2,0 0 0,0 7-3,2-1 1,0 3 0,1 1-2,2-1 1,0-1-1,2-2 0,3-3 0,1-1 1,4-3-1,1-1 0,0-4 1,5-2-1,-2-1 0,4-2 0,1-1 0,0-1 0,1 0 0,-3-3 0,2-4 0,-1-1 0,1-6 0,-3-1 0,1-6 0,0-3 0,-1-7 0,-2-3 1,-1-2-1,-3-2 1,-2-3 0,-5 0 0,-3 4 0,-2 1 1,-6 5-1,-3 5 0,-2 3 2,-5 6-3,-1 6 1,-3 4 0,2 5 0,-3 1-1,2 1 0,2 3 0,-4 6 0,4 3 0,0 0-1,-2 4 1,2 3 0,3 2 0,0-4 0,-1 6-1,7-1 0,0-3-2,5-2-3,5 5-9,2-9-8,4 5-12,2-6-31,2 1-8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8:42.1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 26 126,'-11'4'37,"1"-1"-14,0-2-14,10-1-2,-9 6-2,9-6-1,0 0-2,0 0 1,0 0-1,9-2 0,1-2 0,4 2-1,3-2 0,3 2-1,4 2-1,-2-2-3,9-1-12,-5 2-6,-1-4-10,-3 0-29,-1-5-22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8:43.5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102 12 65,'0'0'47,"0"0"-17,0-12-10,0 12-7,0 0-4,0 0-3,0 0-1,0 0-1,0 0-2,-5 10 0,0 2 0,2 4-1,-3 3 0,1 4 0,-1 3 0,2 4 0,-3 0-1,2 3 1,0 0-1,1-2 0,0 1 1,2-1-1,-4-2 0,4-1 0,-2 1 1,2 0-1,0-2 0,0 2 1,-1-3-1,0 2 1,1-1-1,0 0 0,-1 1 0,2-2 0,0-3 1,1 2-1,-2-4 0,1 1 0,0-2 1,1-3-1,-2-5 0,1-1 0,1-1 0,0-10-1,0 11-2,0-11-3,0 0-12,0 0-7,0-11-16,0 3-29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1.3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 27 35,'0'0'55,"-6"-12"-10,6 12-24,-7-8-8,7 8-2,0 0-5,-11-11 0,11 11-1,0 0-1,0 0-1,-10 3-1,7 6 0,1 0 1,2 6-2,0 3 0,0 6 1,5 1-1,-3 5 0,5 1 0,-2 3-1,0 6 1,2 1-1,-1 1 1,0-2-1,2 1 0,-2-2 0,1-4 0,-3 1 2,3-8-2,-4-3 0,3-7 0,-3-3 1,2-4-1,-5-11 0,0 0 1,11 2-1,-11-2 0,7-10 1,-4 1-1,2-2 0,-4-2 0,5-3 0,-3-2 1,3 0-1,-1-6 0,3-1 0,0-6 1,2-2-1,-1-5 0,4-3 1,0 1-1,1-4 0,1 0 0,-1 2 1,0 4-1,-3 8 0,-1 3 1,0 5-1,-6 8 0,-2 4 0,-2 10-1,0 0-1,0 0-1,0 0-2,0 0-6,0 0-10,5 8-6,-5 2-19,-7 1-25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1.6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5 114,'-11'2'41,"11"-2"-15,0 0-17,0 0-2,0 0-1,0 0-3,0 0 0,12 0-1,3-1 0,1-1-1,2 2 0,3-1 0,3 0 0,-2 0-1,1 0-1,1 1-2,-4-1-6,2 2-10,-2-1-7,-1 0-19,-3 1-29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1.9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0 158,'0'0'25,"0"0"-8,0 0-13,12 5 0,-12-5-1,14 18 0,-6-10-1,6 8-1,-2-3 1,3 5-1,-1 1 1,1 1-2,-1-2 1,-2 2-1,-3-1 0,0 0-1,-1 2-2,-5-5-1,4 2-11,-3-7-6,-4-11-9,0 0-27,8 2-17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2.2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274-1 138,'-10'-1'32,"3"9"-13,-8-1-11,7 7 0,-7-1-3,3 5-1,-5-3-1,1 7-1,-2-4 1,1 4-1,0-3-1,1 0-1,2-3 0,-2 0-1,4 1-1,-4-7-8,3 2-10,2-4-4,-2-4-18,2 1-31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3.0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16-1 79,'0'0'52,"-9"0"-26,9 0-9,0 0-5,0 0-4,-4 14-2,2-6-3,1 8 1,6 2-2,5 6 0,4 3-1,3 3 0,2 4-1,3-2 1,1-1 0,0-1-1,-1-2-2,-2-7 1,-2-1-4,-6-5-13,-1-10-5,-3-5-14,-1-6-27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3.3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238 0 148,'-8'14'28,"-3"-3"-8,-4 2-15,5 2 0,-6-1-1,2 4-2,-5 1 0,0 0-1,-2 1 0,2 0 0,-2 0-1,1-1-1,4-2-3,-1-8-2,8-2-14,9-7-4,0 0-19,-3-11-23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3.6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0 156,'0'0'25,"0"0"-6,0 6-16,0-6 0,-7 24 0,3-11-1,-1 8 0,2-2-1,-2 1 0,1 1-1,0-5 0,3-1-2,1-15-4,0 12-11,0-12-6,0 0-13,0-8-28,-1-3-3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3.8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63 152,'0'0'29,"0"0"-9,0 0-14,7-10 0,2 9-2,-1-3-1,3 2 0,2-4-2,3 1 0,-1-1-2,1-3 0,2 7-5,-3-3-11,3-1-5,-2 0-8,-1 4-28,-2 2-19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0:55.946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48 45,'0'0'55,"0"0"-13,0 0-25,0 0-6,0 0-3,0 0-2,0 0-1,0 0-1,0 0 0,10 0 1,-10 0-2,6 0 0,-6 0-1,15-3 0,-6-2-1,6 4 1,-4-3-1,7 1 0,-2-2-1,5 3 1,-5 0-1,0-3 0,-3 1 1,3 3-1,-5-3 0,0 0 0,-1 3 0,-10 1 0,11-2 0,-11 2 0,10-2-1,-10 2-1,0 0-4,0 0-12,0 0-6,0 0-16,0 0-31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4.2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0 131,'0'0'35,"0"0"-13,-6 12-13,6-12-3,-10 15-1,-1-2-1,3 7-1,-5 2-1,2 6 0,-3 3-1,0 5 1,-3 3-1,3 1-1,-2-2 1,2-3-1,-2-3-1,3-3 0,3-5-2,-2-9-2,11-5-11,1-10-5,0 0-12,-4-10-23,5-8-19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4.5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1-1 160,'9'0'24,"-9"0"-5,0 10-15,0 3-1,0 2 0,3 7-1,-2 2 0,3 5 0,-2 3-1,2 1 2,0 4-2,-1-2-1,-1-4 0,3-2 0,-2-3 0,-3-3-1,3-5-2,-3-7-2,2-1-11,-2-10-6,0 0-11,-5 2-26,5-2-18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4.7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49 163,'0'0'25,"0"0"-6,3-10-14,-3 10-1,23-10-1,-11 2 0,6 3-2,1-1-1,1 0-1,3 5-4,-4-2-9,2 3-5,-1 0-10,-1 0-24,-2 0-24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5.0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7 169,'9'-7'23,"-9"7"-4,0 0-16,6 11 1,-6-11 0,9 18-2,-3-6-1,3 7 0,2-1 0,-1 3 0,-1-2-2,0 1 1,3 3-2,-5-8-6,3-4-10,-3-1-5,-7-10-11,14 1-29,-14-1-16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5.3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203-1 151,'-10'0'28,"1"2"-7,-5 5-15,7 10 0,-7-1-2,5 8 0,-7 1-1,4 6-1,-4 0 0,2-1-1,0-1-1,-2-1-2,6-2-5,-4-4-11,5-7-5,0-6-9,9-9-31,-10 0-20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6.8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8 60,'0'0'59,"-8"-4"-21,8 4-20,0 0-5,0 0-4,-9-4-3,9 4-1,0 0-2,0 0-1,1 8-1,7-1 0,2-1 0,5 5 0,1-3 1,4 5-1,1-3 1,1 1-1,-1 0-1,-1-1 1,-2 0 0,-3 1-1,-3-3 1,-2-3-1,-10-5 0,12 10 1,-12-10-1,0 0 1,3 11-1,-3-11 0,-9 7 0,-1 1 1,-4-3-1,0 2 0,-3 2 0,0 2-1,0-3 1,1 2 0,1-2 0,3-2-2,1 4 0,3-7-2,8-3-6,-6 9-9,6-9-7,0 0-18,7-1-29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7.0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269 0 141,'-13'8'31,"-1"2"-9,0 1-16,-7-1 0,3-2-1,-5 2-2,0 2 0,-2 0-1,3 1-1,-3-2 1,4-1-2,2 3-3,0-5-1,11 1-11,0-5-6,8-4-9,0 0-27,2-11-22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7.5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87 75 157,'0'0'26,"-11"4"-6,-2-1-15,4 6-2,-5 3 1,4 5-2,-1 2-1,2 3 0,3 5 0,3-2 1,3 2-2,1 0 0,8-3 0,5-6 0,3-3 1,4-3-1,0-11 0,4 0 1,0-7-1,0-6 1,-1-7-1,1-2 1,-5-6-1,0-3 1,-4 0-1,-6 0 1,-6-2 0,-4 1 0,-5 1-1,-9 5 2,-6 5-1,-6 5 0,-2 7 0,-1 7 0,-1 4-1,3 9 1,3 10-2,3-3-2,10 9-10,1-6-7,9-4-5,1-2-13,12-8-34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9:08.6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212 40 106,'0'-5'44,"0"5"-24,0 0-7,2-14-4,-2 14-2,0 0-3,11-10-1,-11 10-1,12-7 0,-12 7 0,14-3-1,-6 3 1,1 0-2,1 3 1,-1 4 0,3 1 0,-1 6 0,-2-3 0,1 4-1,-1 0 2,-2-2-1,0 1-1,-4-2 1,-2 0-1,-1-2 1,0 3-1,-3-3 0,-6 1 1,1 2-1,-1-1 0,-3 5 0,0 0 0,2 3 0,0 0 0,1 2 0,2 2 0,-2-3 0,5 3 0,0-4-1,3-3 1,1-3 0,0 1 0,0-6 0,4 1 0,-4-10 0,10 13-1,-10-13 1,12 12 0,-12-12 0,12 12 0,-12-12 1,6 11-2,-6-11 2,4 13-1,-4-13-1,0 12 2,0-12-2,-1 12 2,1-12-2,-4 12 1,4-12 0,-5 10 0,5-10 0,-3 15 0,3-6 0,0-1 0,0 3 0,3 1 0,1 1-1,-3 0 2,3 5-1,-2-1 0,-2 3 1,0 3-1,-3 1 1,-7 0-1,-4 7 1,-6-1 0,-2 1-1,-7 2 0,-3-3 0,1-1-2,-3-5-5,7 0-9,-2-8-6,8-2-10,3-12-32,10-2-21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42:54.1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0:57.777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43,'0'0'40,"0"0"-7,0 0-12,5 4-6,-5-4-2,5 9-4,-5-9-3,9 7-1,-9-7-2,15 7-1,-15-7 0,16 9-1,-8-1 0,5-4 1,-2 0-1,2 0 0,-1 0 0,1 0 0,0 1 0,2 2 0,-1-3-1,-3-1 0,0 1 0,1 1 0,-3 0 0,-1-1 0,0 1 0,-8-5 0,12 7 0,-12-7-1,6 3 1,-6-3 0,0 0 1,8 6-2,-8-6 1,0 0 0,0 0 1,0 0-1,3 9 0,-3-9 0,0 0 0,0 10 0,0-10 0,-5 6 0,5-6 0,-9 10 1,9-10 0,-13 15 0,5-10 0,0 8 1,-2 1-1,-1-1 0,0 3 0,3 0 0,-2 2-1,1-1 0,1 2 0,0 0 0,-1-5 0,5 4 1,-1-6-2,0-3 1,0 3 0,4-7 0,1-5-1,0 0-2,-4 8 0,4-8-12,0 0-8,-8-6-15,8 6-29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42:57.5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43:13.4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2:56.0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291 25 0,'0'0'13,"0"0"7,0 0 4,0 0 4,0 0 1,0 0-5,0 0-4,0 0-6,0 0-3,0 0-3,0 0-2,0 0 0,0 0-2,0 0 0,0 0-1,0 0-1,0 0 0,0 0 0,0 0 0,0 0-1,0 0 1,-6-4-1,6 4 0,-11 0 0,3 0 0,-1 0 0,-5 0 1,3-2-2,-7-1 1,0 2 0,-2-3 0,0 2 0,-1-2-1,-1 2 1,3 2 0,0 0-1,4 0 0,1 0 1,3-2-1,11 2 0,-13 9 1,13-9-1,-5 13 0,5-3 0,0 0 0,0 7 0,1-2 0,3 5 1,-1 2-1,2 2 0,-1 4 0,-1-1 0,0 3 0,-1-1 1,0 4-1,-2 0 0,1-1 0,-1 5 0,0 0 0,0 0 0,0 5 0,0-4 0,0 2-1,-2 2 2,-2 1-2,0-3 1,-1 1 0,0-1 0,0-3 1,3 0-1,-2 1 0,0-3 0,2-1 0,0-2 0,0-3 0,1 5 0,1-4-1,0-1 1,-1-1-1,1 0 1,0-3-1,0 4 1,0-3 0,0-3 0,0-1 0,0 4 0,0-4 0,0 1 0,0-3 0,0-1 0,0 0 1,0-1-1,0 0 0,0-3 0,0 1 0,0-5 0,0 3 0,0-2 0,0 1 0,0-1 0,0 2 0,0-2-1,0 0 1,0 1 1,0 0-1,0-1 0,-1-2 0,1 0 0,0-10 0,0 10 0,0-10 0,0 0 0,0 0 0,0 9 0,0-9 0,0 0 0,0 0 0,0 0 0,0 0 0,0 0 0,0 0 0,9 1 0,-9-1 0,0 0 0,10 0 0,-10 0 0,10 0 0,-10 0 0,17-2 0,-8 2 0,5-2 1,-1 2-1,0-1 0,0 0 1,-1 0-1,0 1 1,-1 0-1,-2 0 0,-9 0-1,12 0-1,-2 1-3,-10-1-11,10 0-6,-10 0-7,12-7-25,-4-2-42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05.4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90,'0'0'50,"0"0"-21,0 0-17,0 0-3,1 5-3,-1-5-1,16 12-1,-5-2-1,8 5 0,-2 1-1,3 4 0,0 0-1,2 2 0,-3 2 0,-2-4 0,0 2-1,0 0 1,-5-3-1,2-2 0,-5 1 2,2-3-4,-4 0 4,1-3-4,-1-3 1,-7-9-2,10 8-6,-10-8-11,0 0-7,9-15-19,-8-4-30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05.7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259 0 126,'-9'-5'38,"9"5"-14,-11 8-15,2-4-3,5 5-1,-5-3 0,1 11-2,-2-4-1,1 9 0,-5 0 0,4 5-1,-6 3 0,-1 4-1,-2-1 0,-2 2 0,1-2 0,-1-1-2,5-5-2,-2-10-10,9-3-7,9-14-10,-9 4-25,9-8-27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06.9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23 67,'0'0'45,"-11"-8"-15,11 8-9,0 0-7,0 0-5,-14-12-1,14 12-3,0 0-1,0 0-1,0 0-1,10-2 0,1 2-1,4 0 0,5-1 0,5 2 0,1-1 0,4 0 0,-3 2 0,4 4-2,-5 1 2,-2 3-1,-5 0 0,-5 3 0,-4 0 1,-6 3-1,-4-1 1,-1 4 0,-12 0-1,-3 1 2,-5 1-2,-5 4 0,-1 5 0,-2-3 0,0 5 0,2-2 0,5-1 1,2-2-1,6-2 0,5-1 0,2-9 1,6-1-1,1-4 0,9-1 1,3-2-1,9-1 1,2-4-1,5-2 0,3 0 0,0 1 1,2-1-1,-3-2 0,-3 2 0,-3-1 0,-5 1-1,-7 0-1,2 0-2,-14 0-3,9-1-12,-9 1-7,0 0-18,-6-8-35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07.2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66 126,'-8'-3'41,"8"3"-16,0 0-15,0 0-3,8 0-3,8 0 0,9 1-1,1-1-1,5 1-1,7-1 0,-3-3-1,1-1-1,-8-3-3,5 6-10,-13-8-9,-3-3-10,-6-1-31,-6-3-21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08.7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135 0 28,'0'0'60,"-11"4"-11,2-1-27,9-3-7,-11 13-5,10-2-3,-3-1-2,4 3-1,2 1-1,5 2-1,4 0 0,3 1-1,3 0 0,1-3 0,1-2-1,3-5 0,-5-5 1,1-2-1,-4-4 1,-1-7 0,-3-3 0,0-4 0,-4 0 0,-1 0-1,-3 1 1,-1 2 0,-1 6-1,0 9 0,0 0 0,-6 2-1,4 13 2,1 7-1,1 8 0,0 5 0,1 5 1,3 5 0,-3 1 2,0 2-2,-1 0 0,1-1 0,-9-2 0,-1 0 0,-7-4 0,-2-3-1,-1-5 1,-6-5 0,0-3 0,-1-3-1,-1-3 1,0-6-1,-1-5 0,6-6 0,2-2-2,2-6-2,10-1-4,1-8-11,7-1-6,3-6-18,9 1-34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10.0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85 71 76,'0'0'53,"0"0"-26,-9-5-9,9 5-6,0-12-4,0 12-2,0-11-1,0 11-2,0-13 1,0 13-1,9-12-1,-9 12-1,15-9 1,-3 5 0,5 1 0,1 2-1,1 1 0,3 4-1,1 3 1,-2 2-1,-1 0 1,-3 3-1,-2 4 1,-6 2-1,0 5 1,-8 3-1,2 7 0,-5 3 1,2 6-1,0 9 0,0 2 1,-1 5-1,1 3 0,0 4 0,1 0 0,1 1 1,-1 3-1,-1-2 0,0-1 1,0-1-1,-3-2-1,1-3 1,-3 1-1,1-4 1,-1-1-1,3-5 0,-2 0 1,-1-3 0,5-2 0,0-3 0,-1-6 0,1-4 0,0-3 0,-2-9 0,0 1 0,-1-7 0,1-2 0,-1-1 0,-3-4 0,-2 0 1,8-8 0,-15 16-1,5-10 0,0 1 0,-2-2 0,-3 1 0,0-3 0,-1-3 0,-4 2 0,0-2 0,-2 0 0,-2 1 0,3-1-1,4 4-2,-3-4-7,20 0-10,-14 0-7,14 0-18,0-16-43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14.5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82 6 88,'0'0'53,"0"0"-21,-3-7-19,3 7-4,0 0-2,-8 0-2,8 0-2,0 0-1,0 0 1,0 0-2,-6 8 0,8 5 0,3 3 0,3 8-1,2-1 1,3 2 1,0 1-2,3-3 1,-1-6-1,1-8 0,-3-4 1,3-4-1,-3-8 0,0-9 0,0-2 0,-2-3 0,-5-2 0,-1 3 1,-1 0-1,-2 1 0,-2 7 0,0 12 0,-3-8 0,3 8 1,-6 7 0,4 7-1,2 7 1,0 4-1,5 4 1,2 6 0,-1 1 0,2 3 0,-3-1 0,2 0-1,-5-4 1,-1 2-1,-1-3 1,-7-2-1,-5-1 1,-2-3-1,-5-1 1,-1-4 0,-5 2-1,-2-7 1,1-1-1,-2-6 0,1-3 1,4-4-1,2-2-1,2-1 0,9-1-2,0-9-12,9-2-6,1-2-5,0 1-19,7-8-43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2T12:08:01.291"/>
    </inkml:context>
    <inkml:brush xml:id="br0">
      <inkml:brushProperty name="width" value="0.03528" units="cm"/>
      <inkml:brushProperty name="height" value="0.03528" units="cm"/>
      <inkml:brushProperty name="color" value="#7FD13B"/>
      <inkml:brushProperty name="fitToCurve" value="1"/>
    </inkml:brush>
  </inkml:definitions>
  <inkml:trace contextRef="#ctx0" brushRef="#br0">2912 1033 10,'0'0'10,"0"0"-5,0 0 0,5 2 0,-5-2 3,10 3-3,-2-2 4,0 2-1,0-3 1,4 0 0,0 0-2,2 0 1,1 0-2,0-4 2,4-1-2,1-1-1,0 0-4,2-2 4,1-2-3,-1 1-1,0 0 1,-2-1-1,0 0-1,-1 1 0,-4 1 2,-1 0-2,-1 0 1,0 0 1,-4-1 2,2 1-3,-4-2 3,3 0-1,-1-1 1,-1 1-2,-1-1 0,-1 0 0,1-2-1,-1 2 0,0 2 0,-2 0-1,1-3 1,-4 1 0,4-4 0,-2 2 0,-1-1-1,-2 2 2,0-2-1,0 1 1,-2 1-1,-2-1 0,-1 1 0,-1 2 0,0 0 1,1 0-2,-3 0 1,1-2-1,2 3 0,-1 1 0,1-1 0,-1 1 1,2 1-1,-2 1 0,-2-1 1,2-2 0,-2 4-1,-1-5 0,2 4 0,-1-2 1,-3 0-1,0 0 1,2-1-1,0 2 0,0 2 0,-1-3 0,2 2 0,0 0 1,-2-1 0,2 0-1,0 1 0,-2 0 1,3-3 0,-2 1-1,-2 0 1,2 4 0,-2-2-1,3 0 0,0-1 1,-2 2-1,0 0 0,3-3 0,-2 3 0,3-2 0,-4 1 0,4 0 0,2-3 0,-2 0 1,1 0-1,0 2 0,1-2 0,1 1 0,-2 2 0,5 6 0,-10-12 0,10 12 0,-13-10 0,7 5 0,-2 2 0,1-1 0,0-2 0,7 6 0,-12-11 0,4 3 0,2-1 0,-2 3 0,2-3 0,-1 0 0,-2-1 0,3 2 0,-3 1 0,1 0 0,-1 1 0,0 2 0,-1-1 0,-2-1 0,2 5 1,-2-4-1,0 4 0,0-2 1,-1 3-1,-1-3 0,2 3 0,-4 0 0,4 0 0,-4 1 0,2 2 0,-2-1 0,-1-1 0,2 4 0,-4-5 0,5 0 0,-4 0 0,6 0 0,-2 0 0,0 0 0,3-5 0,1 2 0,-1 0 0,0 1 0,0 1 0,2-1-1,-4 1 1,5 1 0,-3 0 0,-2 0 1,1 3-1,3-2 0,-3 0-1,0 2 2,1 0-1,0-3 0,-1 0-1,4 0 1,-4 0 1,2 0-1,-3 0 0,4 4 0,-3-2 0,-1-1 0,3 4 0,-6-1 0,6-1 0,-4 0 0,0 1 0,-1-4 0,1 2 0,-1-2 0,0 0 0,-1 0 0,0-2 0,2 0 0,-4 2 0,4 0 0,-4 0 0,2 2 0,1 1-1,-1 0 2,0 1-1,0-4 0,0 2 0,1-1 0,2 0 0,-3-1 0,1 0 0,1 0 0,2-4 0,-4 3 0,3-5 0,-1 0 0,2 1 0,1 0 0,-4-2 0,4-1 0,0 3 0,1-2 0,-2 1 0,-1 0 0,1-1 0,-1 1-1,3 2 1,-3-1-1,0 1 1,-1 2 0,1-3 0,0 3 0,-2-1-1,3 2 1,-2-1-1,0 1 1,0-1 0,0 2 0,1 0 0,-3 0 0,2 0 0,4 3 0,-4 0 0,0 2 0,2 1 0,-1-1 0,0 1 0,-1-1 0,1 0 0,-1 4 0,0-6 0,2 1 0,-4-1 0,5-1 0,-1 1 0,0-2 0,-2-1 0,0 1 0,4 2 0,-2-3 0,-2 3 0,0-3 0,0 0 0,0 1 0,2-1 0,-1 0 0,0 0 0,0-1 0,0-4 0,4 3 0,-5-2 0,3-1 0,-1 1 0,3-2 0,-4 0 0,3 3 0,0-1 0,-2 0 0,2 1 0,0 1 0,0-2 0,-1 2 0,0 1 0,2-4-1,-1 1 1,2 0 0,-3 0 0,2-1 0,-1 2-1,-2-1 1,3-3 0,-2 1 1,1 0-1,-1 1-1,0 1 1,-1-4 1,0 5-1,3-2 0,-4 3 0,1-1 0,-4 3 0,2 0 0,-1 0 0,-2 0 0,0 0 0,1 3-1,-2 1 1,-1-1 0,0 2 0,0 2 0,0-2 0,0 3-1,1-1 1,0 2 1,-4 1-1,7 1 0,-5 2 0,4 1 0,-4 4 0,2-2 0,-1 2 0,0 0 1,1 0-1,1 0 0,1-1 1,0 1-1,0-2 0,0 0 0,1-2 1,1 2-1,-2-1 0,1 1 1,0-2-2,1 0 2,-1 0-1,1 0-1,-3 0 1,6-1 1,-2 2-1,0-2-1,-1 4 2,1-2-2,0 2 2,1 0-2,0 4 1,0-1 0,0 1 0,3-2 0,-2 0 0,0 0 0,5 0 0,-2-2 0,2 1 0,2-4 0,-4 3 0,6-2 0,0-3 0,0 2 0,0-2 1,2 3-1,-2-3 0,2 0 0,0 0 0,0-1 0,0 3 0,4-2 0,-2-1-1,2 1 1,-1 0 0,4-2 1,-1 2-1,0 0 0,0-1 0,2 1 0,0-2 1,2 1-1,-1-3 1,3 2-1,0-1 0,-4-2 0,8 0 0,-4 1 0,2-3 0,0 1 0,0 1 0,0-1 0,-2 0 0,2-1 0,1 2 0,1-1 0,-2-1 0,1 0 0,-2 0 0,1 0 0,0-2 0,-3 2 1,3-2-1,0 0-1,-2 0 2,0 0-1,2-1 0,-4-1 0,3 1 0,-1 1 0,0-3 1,-1 3-1,1-2 0,1 1 1,-1-2-1,-4 6 0,5-5 0,-1 2 0,-4 0 0,6-2 0,-2 2 0,-1 0 0,0 3 0,1-2 0,-2 0 0,2 0 0,0 1 0,-2 0 1,2 2-1,-2-3 0,3 3 0,-1 0 0,1-1 0,-4 2 0,5-2 0,-2 0 0,0-2 0,-2-3 0,3 1 0,-1-2 0,1 3 0,0-3 0,-1 0 0,0 0 0,0-4 0,1 4 1,-4-1-1,6 1-1,-3-2 2,4 2-1,-4 0 1,2 0-1,1 0 0,-1-4 0,1 4 0,-2-3 0,2 3 0,0-4 0,2 4 0,-2-1 0,6 1 0,-5 1 1,1 1-1,0 1 0,1 0 0,1 1 1,-3-3-1,1 2 0,3-1 0,-1-2 0,-3 0 0,1 0 1,0-3-1,0 3 0,-1-2 1,2 2-1,-2 0 0,0 0 0,1 0 0,1 0 0,-4 0 0,1-1 1,0 1-1,3-1 0,-4-3 0,2 4 0,-1 0 0,3 0 0,-4 0 0,2 0 0,-1 4 0,3-3 0,-4 2 0,1 0 0,-1-1 1,1 1-1,3-3 0,-4 0 0,4 0 0,0 0 1,-5 0-1,3-3 0,-2 2 1,1 0-1,-2-1 0,1 2 0,0-3 0,-3 3 0,4-5 0,-2 4 1,1-2-1,-2-1 0,2 3 0,-1-2 1,-2 3-1,7 0 0,-5 0 0,0-3 0,2 2 0,-1-1 1,0 1-1,2-2-1,-1 3 1,-2 0 0,3-3 0,-1 3 0,-3 0 0,2 0 0,2 0 0,-2 0 0,0 3 0,2-3 0,-2 3 0,1 0 1,-1-3-1,2 0 0,-3-4 0,-1 3 0,3-2 0,-2 0 0,0-4 0,0 2 0,1 0 1,-2 2-1,2-3 0,-4 5 0,4-8 0,-2 2 0,0 2 0,2-1-1,-1 0 1,1 0 0,-2-5 0,2 5 0,-2-2 0,-2 4 0,4-5 0,-2 3 0,2-1 1,-3-2-1,1 3 0,-1 0 0,3 0 1,-3-1-1,3 2 0,-3 0 0,1 3-1,-2-1 1,1 2 0,0-1 0,-2-1 0,0 1 1,0 0-1,-1 2 0,-2-4 0,4 3 0,-2-1 1,-2 1-1,4-2 0,-2 3 0,-2-2 0,3 2 1,0 0-1,-3 0 0,3 0 0,-2 2-1,2-2 2,-3 3-2,0-3 1,4 2 0,-3-2 0,2 1 0,1 0 0,0 3 0,0-2 0,4 3 0,0 2 0,0-2-1,-2 2 1,5 0-1,1 4 0,0-6-1,4 3-1,-2-6-11,9-1-8,-5-1-12,0-1-30,-8-6-10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00.54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21-2 10,'0'0'33,"-8"-1"-2,8 1-7,0 0 1,-8 0-10,8 0-3,0 0-2,0 0-3,-6 7-2,6-7-2,0 10 0,0-10 0,11 8 0,-5-4 0,9 1 0,-4-1-1,3 2-1,4 0 0,5-1 0,-6-1 0,6 1-1,-2-1 0,1-1 1,-4 4-1,3-3 0,-7-1 0,-1-1 0,-5 2 2,-8-4-2,8 10 1,-8-10-1,-5 13 2,5-13-2,-13 9 1,2-1 0,-2 2 0,3-2-1,-4 0 1,-2 2 0,0 2-1,0-3 1,0 4 0,3-3 0,-3-2-1,3 1 0,2 2 0,-2-3 0,5-2 0,8-6 0,-10 12-1,10-12 0,-4 6 0,4-6 0,0 0-2,0 0-2,0 0-3,4 0-10,-4 0-13,8-5-25,-8 5-11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25.2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209 97 60,'0'0'40,"5"-14"-8,-5 14-13,0-17-7,0 17-4,-1-16-1,1 16-2,-10-19 0,10 19-1,-17-15 0,8 10-1,-6 0 1,3 3-1,-3-1-2,2 3 2,0 0-2,1 0-1,0 0 1,3 3-1,1-2 1,8-1-1,-15 9 2,15-9-2,-11 13 0,7-2 1,0-2-1,0 6 1,1 0-1,2 1 0,1 1 1,0 3-1,-1-3 0,8 7 0,1-2 0,2 0 1,4 3-1,3 2 0,2 1 0,5 0 1,0 1-1,2-1 2,-2-2-2,1 2 0,-5-6 1,-3 2-1,-3-6 0,-4-1 0,-4-5 0,-5 0 0,-1-1 1,-4-1-1,-7-3 0,-3 0 1,-4-1-1,-4 1 1,-3 1-1,-3-1 0,-1-2 0,0-1 0,3 1 0,2-1-1,4 0-1,2-4-1,9 2-2,-4-4-3,13 2-11,0 0-9,-1-11-20,1 11-31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25.8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9 38,'0'0'56,"0"0"-9,0 0-28,-7 0-7,7 0-3,0 0-2,0 0-1,0 0-1,0 0 0,0 0-2,0 0 1,0 0-2,4 0 0,-4 0 0,14-1 0,-5 0-1,5 0 2,4-1-2,5 0 0,1 2 0,3-1-1,0 1 0,1-1 1,-1 1-1,-3 1 0,-1-1 0,-8 0 0,0 0 0,-6 0 0,-9 0-1,12 0 0,-12 0-1,0 0-2,0 0 0,0 0-3,-3 9-9,3-9-10,-11 7-17,11-7-30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26.2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9 90,'0'0'51,"0"0"-20,-8 0-21,8 0-1,0 0-3,0 0-1,0 0-1,5-4-1,-5 4 0,0 0 0,11-5-1,-3 5 0,2 0 1,4 0-2,3 0 0,1 0 0,3 0 0,4 0-1,-1 0 0,0 0 0,3 0 0,-5 0 0,2 2 0,-7-2-2,0 1-3,-8-1-10,3 2-6,-12-2-12,9 5-25,-9-5-26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51.6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18 10,'0'0'35,"0"0"-4,-7-8-3,7 8-3,0 0-9,-5-10-3,5 10-3,0 0-3,0 0-1,0 0-1,0 0-2,0 0 0,9 2-1,-9-2 0,17 18-1,-4-6 0,3 2 0,1 0 0,2 0 0,2 0-1,-1-2 1,3-3-1,-3 1 1,2-2-1,-3-2 0,-2-2 0,3 0 0,-4-4 1,-1 4-1,-2-2 0,-2-2 0,-2 2 0,-9-2-1,15 0-2,-15 0-5,0 0-12,0 0-11,0 0-20,-9-3-19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51.9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62 0 94,'0'0'46,"-13"23"-18,8-6-20,-2 3-2,2 2 0,1 3-3,1 2 0,1 0-1,2-1-1,0 0-1,0 3 2,0-2-2,0 3 0,0-1 1,0-2-1,-3 0 0,0 1 0,1-6 0,0 1 0,-2-4-1,2-5 0,1-1-1,-3-5-2,4-8-2,-3 9-10,3-9-13,0 0-22,0-18-11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52.7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4 166 18,'0'0'51,"0"0"-20,-5-4-3,5 4-8,0-9-8,0 9-2,2-10-4,0 1-1,-2 9-1,11-16-1,-3 7-1,2-3-1,3-1 0,1-4 0,-1 2 0,4 1-1,0-1 1,-2 4-1,-3 2 0,1 5 1,-3 4-1,-10 0 0,11 10 0,-8 7 1,-1 2-1,-2 3 1,0 5-1,-4 2 1,1 2-1,1-3 0,-3 2 0,4-2 0,0-3 0,1-3 0,0-4 0,1-2-1,1-3 1,4-6 0,-6-7 0,11 12 0,-11-12 0,15 2 0,-6-2 0,-1 0 0,2 0 0,-1-4 0,2 0 0,1-1 0,0 2 1,2-5-1,-1 0 0,1-2 0,-2-2 0,2-1 0,-3-2 0,0 4-3,-4-3-5,0-2-13,-3 8-11,-4-5-22,0 13-12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53.0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5 123 30,'0'0'53,"-6"10"-5,6-10-30,0 0-6,7-5-2,1-3-3,2 2-3,2-3 0,3 2-2,0-4 0,2 2-1,-2 1-1,2-2 0,-3 2-1,-1-2-5,-1-2-16,-1 4-9,-3-4-24,3 2-8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53.4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0 147 67,'0'0'52,"0"0"-23,0 0-14,0 0-4,0 0-4,0 0-1,9-7-3,-9 7 0,18-14-1,-7 4-1,5-1 0,-1-4 1,2 2-2,0 0 0,0 1 1,-2 0-1,-1-1-1,-2 3-2,-4 0-7,-2 2-12,-6 8-11,0 0-22,0 0-13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53.7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98 79,'8'7'49,"-8"-7"-17,16-2-22,-3 0-3,0-2-2,4 0-1,-2-4-2,4 2-1,-1-5 0,-3 0-2,2 1-2,-4-1-11,-2-4-12,2 6-20,-8-4-11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54.5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21 48,'-13'-8'50,"13"8"-10,0 0-26,-9 2-5,9-2-2,2 16-4,7-2 1,-2 2-2,7 5 1,0-1 0,3 2 0,-1-6-1,4 1 0,-5-6 0,2-2 0,-2-9 0,-2-3-1,0-7 0,-2-4 0,-1-4 0,-3-2-1,-2-3 0,-2 0 0,-2 1 1,-1 5-1,0 1 0,0 5 1,0 11-1,0 0 0,0 0 0,-1 9 0,2 11 0,6 6 1,1 6-1,2 1 0,0 2 0,5 2 0,-2-1 2,1-4-2,-4-4 1,2-2 0,-5-5 0,-2-2 0,-3-6 0,-2-1 0,0-3 0,0-9-1,-11 13 0,1-9-1,0 0-1,-6-4-2,5 3-7,-3-2-10,-2-1-11,5 0-26,-2-3-12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00.97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202-1 20,'0'0'54,"0"0"-14,0 0-20,0 0-5,0 0-3,-8 0-2,8 0-2,0 0-1,-6 6-1,6-6-1,-8 8-2,-1-2-1,1 2 0,-1 2-1,-1 4 1,-3-3-2,2 5 1,-3-1 0,1 1 0,-3-3-1,2 3 1,-2-5-1,6 0 0,-4-1 0,4-5-1,10-5 0,-13 7-1,13-7-3,0 0-3,0-5-13,0 5-12,12-9-24,-4 0-18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3:55.3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90 94,'0'0'41,"-6"-10"-18,6 10-9,0 0-5,0 0-3,0-12-2,0 12-1,5-14-1,-5 14 0,15-16 0,-7 6-1,1 0 0,1 2 0,-10 8 1,14-11-2,-14 11 1,12 0 0,-12 0 0,8 13-1,-4-2 0,0 4 1,0 1 0,0 3-2,-1-2 1,0 0 0,-2-2 0,-1-1 0,0-2 0,0 0 0,-1-3 0,-3 0 0,4-9 0,-8 15 0,8-15 0,-8 10 0,8-10 1,-6 8-2,6-8 1,0 0 0,-7 8 0,7-8 0,0 0-1,0 0 1,0 0 0,0 0 0,0 0-1,0 0 1,0 0 0,0 0 0,0 0 0,4-3 0,-4 3 0,8-8 0,-8 8 0,10-9 0,-10 9 0,12-6 0,-12 6 0,13-3 0,-13 3 0,16-2 0,-8 2 0,2 2 0,2-2-2,-2 0-6,3-5-11,1 3-8,-4-6-22,2 2-20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32.4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5 18,'0'0'49,"0"0"-12,3-10-7,-3 10-13,0 0-4,0 0-3,0 0-3,0 0 0,0 14-2,-4-2-1,3 5-1,-2 2-1,2 8 1,-2 0-2,3 6 1,-2 1-1,2 5 0,0 3 0,-1 1 0,1-2-1,0 1 0,0-1 0,0-4 0,0 0 0,0-9-1,1-5 0,-1-6-1,5-3-2,-5-14-3,0 0-13,0 0-8,10-18-23,-6-2-17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32.9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51 123,'0'-8'36,"0"0"-16,0 8-13,1-14-1,-1 14-1,8-10 0,-8 10-3,13-10 1,-2 10-2,-3 0 1,4 0-1,0 6 0,3 3 0,-3 2 0,2 4 0,0-2-1,-2 3 1,-2-3-1,1 3 1,-6-4 0,2 0 0,-5-1-1,-2-2 1,0 0 1,-3 2-1,-5-2 0,-2 1 0,-5-1 0,-1 1-1,-1-1 1,-1 3-2,-1-2 1,0 1-1,3 2-1,-1-7-5,9 4-10,-1-4-4,9-6-12,0 0-27,0 0-20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33.2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11 119,'8'-2'40,"-8"2"-15,1-12-15,-1 12-3,0 0-1,0 0-1,0 0-1,0 6-2,-4 4 0,1 4 1,1 5-2,0 1-1,0 2 1,0-3-1,2 5-2,0-12-6,4 3-11,-1-5-4,-3-10-15,0 0-30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47:33.6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34.3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50-1 53,'0'0'61,"0"0"-22,-10-5-21,10 5-6,0 0-4,0 0-2,0 0-2,0 0 0,-7 8-1,6 4-1,-3 3 0,3 6-1,-1 5 0,-1 5 0,0 4-1,1 4 1,0 3-1,1 1 0,-1 0 0,-1-4 0,0-2 0,1-8 0,1-6 0,-2-8-2,3-1-1,0-14-5,0 0-13,0 0-8,2-15-24,0-2-24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34.7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76 62,'0'0'57,"-4"-18"-19,1 8-26,3 10-3,0-19 0,0 19-2,9-15-2,0 10-1,-9 5-2,18-9 0,-8 8 0,7 2 0,-2 1-1,3 4-1,0 1 1,1 2 0,-1 1 0,0 4-1,-4 1 0,-4 2 1,-2-3-1,-7 4 1,-1 0-1,-5-1 1,-6-1-1,0-1 1,-6-2-1,-1-2 1,-2 0-1,1-4 0,-1-2 0,1 1 0,3-4-1,1-2 0,5 4-4,-1-4-2,11 0-13,0 0-8,0 0-24,0-6-24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35.2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26 72,'15'-4'59,"-5"-1"-25,0 0-19,3 2-7,-3-4-1,5 7-3,-4 0-1,3 0 0,-14 0-1,15 12 0,-11-4-1,-3 3 0,-1 0 0,-5 2-1,-5 1 1,0 0-1,-1 1 0,-1 0 0,0-2 0,3 0 1,2 0-1,4-2 0,2-1 0,1 0 0,1-2 0,-1-8 0,16 13 0,-7-10 1,4 0-2,3-3 0,3 0-1,-3-3-10,3-1-9,1-3-11,-3-3-26,-4-1-25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36.1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2 60,'0'0'56,"0"0"-17,-8-5-26,8 5-3,-8 2-1,8-2-2,-10 12-2,6 1-2,0-1 0,2 9 0,-2 5-1,4 5-1,-1 1 1,1 7-1,0 0 0,0 3 0,0-1-1,-1-3 0,-2-4 0,1-5 0,0-3 0,0-7-2,2-3-2,0-16-6,0 0-11,0 0-8,0 0-27,-3-16-20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36.6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86 85,'0'0'50,"-13"0"-18,13 0-21,-3-10-3,3-2 0,3 3-3,4-5-2,5 4 1,3-4-2,3 6 0,3 4-1,0 0 0,0 4-1,0 4 1,-5 5-1,1 3 1,-8 2 0,-1 3-1,-7 0 1,-1 3-1,-4-1 1,-7 2-1,0-2 1,-3 2-1,1-2 0,-6-1 0,-1-2 0,2-2 1,0 0-1,1-5 0,1-1 0,3-3 0,2-3-1,11-2 1,-11 0-1,11 0-3,0-6-4,6-2-11,5-4-8,1 1-18,2-2-31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01.829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36 35,'0'0'63,"0"0"-16,0 0-28,0 0-7,0 0-3,0 0-2,0 0-1,0 5-2,0-5 0,5 10-2,0-2 0,2 5 0,-1-4-1,2 6 1,0 0-1,2-1 0,-2 3 0,1 2 0,-1 0-1,2 5 1,-4-6-1,2 2 0,-2 2 0,-4-6 0,3 3 2,-4-4-2,1 0 0,-1-2 0,-1-2 0,0-4 0,0-7 0,0 12 1,0-12-1,0 0 0,0 8 0,0-8 0,0 0 0,0 0 0,7 2 0,-7-2 0,11-5 0,-11 5 0,16-14 0,-8 5 1,7-3-1,-4-1 0,3-2 1,1 0-1,1-4 1,1 1-1,-1-3 1,2 0-1,-4 0 1,-1-5-1,1 4 1,-6 1-1,0 2 1,-4 2-1,-1 3 1,-3-1-1,0 4 1,-5 3-2,2-2 1,-4 2 0,7 8-1,-8-10 0,8 10-2,-8-11-1,8 11-9,0 0-8,0 0-8,0-8-24,0 8-28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37.1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0 90,'0'0'51,"0"9"-22,0-9-17,0 0-4,13 2-2,-13-2-2,14 0-2,-7 0 0,5 2 0,-12-2-1,16 4 0,-16-4 0,0 0 0,2 15 0,-2-15-1,-7 16 1,-2-9 0,0 1-1,1 2 0,8-10 0,-15 14 0,15-14 0,-3 13 0,3-13 0,2 11 0,-2-11 0,15 13 1,-6-5 0,0-1-1,1-2 1,0 3 0,-10-8 0,16 15 0,-16-15 0,9 12 1,-9-12-1,0 9 0,0-9-1,-5 6 1,5-6 0,-17 5-1,4-4 0,0-2 0,-1 1 0,-3 0-3,8 5-10,-4-5-8,1 0-6,2-2-23,10 2-32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47:54.6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48:06.0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0-1,'0'0,"0"0,0 0,0 93,0-46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56.6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48,'0'0'56,"0"0"-22,0 0-14,0 6-6,0-6-5,0 0-3,2 12-2,-2-12 0,13 10-1,-2 0-1,-2-1 1,5 5-1,-2-1-1,4 5 0,-1 0 0,1 3 1,0 1-1,0 1 0,-1 0 0,0-2-1,-4-3 1,-1-1 0,-1-4-1,-3-2 0,1-2 0,-7-9-1,0 0-1,0 0-2,11 3-10,-11-3-8,0-10-13,0 0-28,-2-3-11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56.9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217 18 65,'-2'-9'58,"2"9"-21,-3-9-24,3 9-4,0 0-1,-10 1-3,8 8-1,-6 1-1,0 8 0,-2 1-1,-3 5 0,-1-4 0,0 4-1,-1-3 0,0 2 1,-1-1-1,1-4 0,0 0 0,4-1-1,-3-2 0,3-2-1,2 0-1,0-6-5,9-7-10,-3 8-7,3-8-15,0 0-27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58.3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7 48,'0'0'42,"0"0"-9,0-8-14,0 8-4,0 0-6,0 0-3,0 5-1,0 2-1,0 2-1,0 4 0,0 3 0,0 2-1,-3 2 0,3 1 0,-4-4-1,2 6 1,0-6-1,1-1-1,-3-4 1,3-1-1,1-11 0,-1 10-2,1-10-3,0 0-11,0 0-11,1-7-20,-1-4-19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58.6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63 38,'-9'-11'58,"9"11"-12,0-8-27,0 1-7,0 7-4,7-8-1,-7 8-3,13-6 0,-2 5-2,-1-3 0,4 1-1,1 2 1,1-4-2,0 2 1,1 1 0,0 1 0,0-1-1,-1 2 0,-2 0-1,1 5-2,-7-3-11,2 5-8,-10-7-16,7 9-25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59.4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155 19 79,'1'-8'39,"-1"8"-13,0 0-10,0-11-6,0 11-2,0 0-3,0 7 0,-4 3-2,0 8 0,-2 4-1,-1 5-1,-3 5 1,1 4-1,-3 2 1,-1 3-1,0-4-1,1 1 1,-3-5 0,3-1 0,0-7 0,3-2-1,0-8 1,3-2-1,3-5 0,3-8-1,0 0-4,0 0-15,9-8-6,1-6-18,0-5-28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7:59.7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23 92,'4'-9'52,"-4"9"-23,1-14-18,-1 14-4,0 0-1,9 14-2,-9-1-1,2 11-1,-2 4 0,1 9 0,0 4-1,2 4 0,-2-1 0,3 0 0,0 1-1,0-6 1,0-3 0,1-9-1,-1-5 0,0-5 0,0-5 0,-4-12-3,6 14-2,-6-14-11,0-5-8,1-4-15,-1-1-30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0.0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0 110,'-11'0'45,"11"0"-19,0 0-17,7 0-2,6 0-1,3 0-3,4 1-1,4-1 1,2 0-3,0 0 0,-2 0-2,1 2-5,-6 0-13,-3-2-7,-6 1-26,-10-1-21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03.779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44 67,'0'0'43,"0"0"-15,0-7-9,0 7-7,0 0-4,15-5-2,-15 5-1,9-6-1,-9 6-1,15-6-1,-7 1 1,2 3 0,-1 1-1,4-2 0,-3 0-1,1 2 1,3-2-1,-2 3 0,-1 0 0,-2 5 0,0 1 0,-1 4-1,-5 4 1,4-3-1,1 2 0,-3 2 0,-1 0 0,1-3 0,-2 1 0,0-1 0,0-2 0,-1 1 0,-2 2 0,0-2 0,0-1 1,0 0-1,0 1 0,0-1 0,0 2 0,0-2 0,0 2 0,0-3-1,0 1 1,0 3 0,0-6 1,0 2-1,0 0 0,0 1 0,1-2 0,3-1 0,-1 4 0,2-4 0,-2 1 0,-3-8 0,10 11 1,-10-11-1,12 10 0,-12-10 0,12 6 0,-4-5 0,0 2 0,0 0 1,0-1-1,0-2 0,1 1 0,-1 1 0,-8-2 0,15 1 1,-15-1-1,0 0 0,6 4 0,-6-4 2,0 0-2,0 0 0,-5 7 0,5-7 0,-6 5 0,6-5 0,-10 6 0,10-6 0,-8 7 0,8-7 0,-8 9 0,8-9 0,-3 9 0,3-9 0,-5 12 0,5-12 0,-1 14 0,1-8 0,0-6 0,0 13 1,0-13-1,0 15 0,0-9 0,0 0 0,0-6 0,0 14 0,0-14 1,-2 11-1,2-11 0,-1 10 0,1-10 0,0 9 0,0-9 0,0 8 0,0 0 1,0 0-1,0-8 0,1 12 0,-1-4 0,0-8-1,0 16 1,0-16 0,-1 9 0,1-9 0,-5 8 0,5-8 0,-2 6 0,2-6 0,-2 9 0,2-9 0,0 7 0,0-7 1,0 13-1,0-13 0,-3 11 0,3-11 0,-5 9 0,5-9 0,-6 7 0,6-7 0,-10 5 0,10-5 0,-4 9 0,4-9-1,0 0 1,-4 7 1,4-7-1,-8 8 0,8-8 0,-8 7 0,8-7 0,-14 9 0,14-9 0,-13 9 0,7-6 0,-3 1 0,3 0 0,-8 0 0,4 1 0,0-1 0,1-2 0,1 0 0,-2 1 0,2-1-1,8-2 0,-11 7-2,11-7 0,-3 11-2,3-1-10,0 4-10,0-2-12,0 3-33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0.5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9 100,'-2'-9'49,"2"9"-20,0 0-19,0 0-2,4 3-4,-4-3 0,17 19-2,-3-4 0,4 4 0,-1 4-1,3 1 1,-3 0-2,3 2 1,-4-1 0,0 0-1,-2-2 0,-3-6 0,-2 0-1,-3-7-1,2 1-3,-8-11-15,0 0-5,10-1-19,-7-10-31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0.8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301 4 119,'0'0'40,"-8"-6"-15,8 6-17,-9 0-2,-1 3-1,3 8-1,-6 2-2,3 5 0,-9 5 0,-2 3 0,0 1-1,-4 4 0,0 2 0,-2-4 0,1 2-2,2-4 0,6 1-3,-1-10-10,7-3-8,4-6-11,8-9-28,0 0-22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2.0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26 65,'0'0'56,"0"0"-29,6-7-13,-6 7-3,14-7-4,-4 5-2,-1 0-2,4-1 1,0 1-2,3 2 1,-1-2-1,3 2-1,0 0 0,0 0 0,0 2-1,-2-2 1,-1 0-1,-4 1 0,-1 3-2,-10-4-3,8 0-16,-8 0-9,0 0-21,0 0-23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2.3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12 55,'0'0'61,"-10"-11"-24,2 10-22,8 1-5,-6 8-3,7 7-2,-4 2 0,2 6-2,-1 0-1,2 5 0,-4-3 0,2 4-1,-2-4-1,0-4-1,3-1-6,-2-6-14,1-2-9,2-12-22,0 10-24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3.5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0 328 25,'0'0'63,"0"0"-13,0 0-29,0 0-7,0 0-5,0-10-2,0 10-2,3-16-2,2 4-1,1-4-1,3-2 1,3-4-1,1-2-1,3-3 0,-2 0 1,0-3 0,3 3-1,-5 1 0,0 2 0,-4 3 1,-2 3-1,-1 7 0,-5 11 1,0 0-1,-9 0 1,2 11-1,-2 8 1,0 3 0,1 9 0,-2 2 0,5 7-1,-1-1 1,0 1-1,2 0 2,2-3-2,-1 0 1,2-5-1,0-6 0,-2-7 0,3-2-1,0-6-1,0-3-2,0-8-8,0 0-10,0 0-12,7-6-26,-7 6-18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3.8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32 106,'0'0'45,"0"0"-18,0 0-19,0 0-1,19-3-3,-6-2-1,6 1 0,1-3-1,4 3-1,-2 0 0,-1 2-1,-1 1 1,-3 0-2,-1 1 0,-6 0-3,0 0-14,-10 0-8,0 0-16,6 7-31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4.3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44 104,'0'-4'45,"0"4"-19,8-15-19,3 10-1,0-2-2,6 3 0,-4 0-2,0 1 0,0 3 0,-3 3-1,-10-3 2,13 20-2,-14-5 0,-3 3 1,-4 4-1,-2 3 0,-6-3 0,-2 4-1,0-3 0,0-2 1,2-1-1,1-5 1,4-5-1,2-3 0,9-7 0,0 0 1,0 0-1,0 0 0,9 0 1,0 0-1,3 2 1,3 4-1,1 0 0,0 2 1,3 1-1,-2-1-1,8 8-9,-3-10-9,-1 0-6,-2-6-20,-2 0-31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8.2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65 1 55,'0'0'33,"0"0"-3,0 0-11,2 4-4,-2-4-5,0 16-3,0-3 0,0 3-2,0 8 0,-2 1-1,1 8-1,-4 3-1,1 5 0,-1 1-1,-2-2 0,0-2 0,0-3-1,2-3 0,-2-6 1,2-7 0,1-3-1,0-8 0,4-8 0,-3 13 0,3-13-3,0 0-6,0 0-13,0 0-12,7-12-26,-3 5-14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8.7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87 52 25,'0'-16'65,"4"8"-15,-4 8-29,9-15-8,1 10-4,-1-1-3,4 6-1,0 0-2,3 2-1,-2 8 0,2 5 0,-1 3-1,-1 2 0,-5 2 0,0 2 1,-5 1-1,-2-2 0,-2-3 0,-5-2 1,-7-1-1,0-2 0,-4-3 0,-2 1 0,-2-3-1,-3-2 1,0 0-1,1 0 0,1-4-1,-1-2-1,6 1-3,-1-3-14,8 0-5,9 0-19,-8-13-28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9.2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148 60 65,'0'0'58,"0"0"-21,0 0-21,0 0-8,0 16-2,-3-4-2,2 4-1,-3-1-1,4 4-1,-3-3 1,1 0-2,2-3-1,0-13-1,0 15-3,0-15-3,0 0-5,0-9-4,0 9-7,-3-18-8,0 6 1,-7-1 7,-1-2 19,-5 2 20,0-4 15,0 6 1,-3-3-6,6 4-5,-3-2-6,16 12-5,-12-16-1,12 16-3,2-10-1,11 6-1,0-2 0,6 4-1,2-2 0,6 1 0,-2-1 0,2 3-2,0-1-1,-4 0-2,3 2-9,-6 2-9,-6 0-11,-3 3-26,-11-5-25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07.417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209 2 25,'0'0'30,"0"0"0,0 0-5,0 0-9,0 0-2,0 0-5,0 0 0,0 0-3,0 0-1,0 0 1,-5-5-2,5 5 1,0 0-3,-8 0 0,8 0 0,-11 0 0,11 0-1,-10 3 0,10-3 1,-11 2-1,11-2 1,-10 3-1,10-3 1,-11 6-2,11-6 1,-10 7-1,10-7 0,-11 8 0,11-8 1,-8 10 0,8-10-1,-8 14 0,8-14 1,-5 10-1,5-10 0,0 13 1,0-5-1,0 0 0,0-1 1,0 4-1,0-3 1,2 3 0,-2 0-1,3-2 1,-3 1-1,0-2 0,0 4 1,0-3-1,-5-2 0,0 4 1,-4-3-1,1 0 0,-3 3 1,-1-2-1,3 2 0,-1-1 0,2 2 0,-2-3 0,4 1 0,1-3 0,0 2 0,5-9 0,-3 12 0,3-12 0,0 10 0,0-10 0,3 14 0,5-3 0,-1-5 0,2 6 0,-2-2 0,2-1 0,-4 3 0,0 1 1,2-4-1,-4 1 0,0 1 0,-3-2 1,0 0-1,2 4 0,-2-5 1,0 3-1,0 4 1,0-5-1,-2 6 1,2-3-1,-2 0 0,2 1 1,0 1-1,0-2 0,0 1 0,4 1 2,-3-2-2,7 0 0,-3 0 0,0-2 0,1 1 0,-1-3 0,0 0 0,3 1 0,0-6 0,0 2 0,0-1 0,2 1 0,-1 3-2,-1-9-4,7 5-11,-7-5-6,6 0-14,1 0-33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9.5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0 151,'0'0'30,"0"0"-9,-5 10-17,8 0 0,-3-10-1,21 23 0,-8-7-1,4 2-1,-2 1 0,2 3 1,-1 1-2,-1 2 0,-3 0 0,-1-2 0,-5-2-3,-2-5 0,3 1-11,-5-7-8,-2-10-9,0 0-28,12-8-23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09.7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222 0 149,'-13'3'30,"1"6"-9,-5 3-15,7 9-2,-4 2-1,1 2 0,-5 4-1,1 1-1,-3 1 0,-1-2-2,3-2-2,-4-9-13,6-2-6,4-6-11,12-10-29,0 0-21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10.1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14 142,'15'0'33,"-5"-2"-12,-1-2-15,6 4-2,-2-4-1,4 4 0,-1-1-2,1 1 0,-2 0 0,-2 0 0,1 2-1,-5 0-1,2 2-3,-11-4-7,10 0-10,-10 0-9,0 0-27,7-11-22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10.3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3 129,'0'0'38,"-12"-3"-15,12 3-16,-6 8-1,2 5-2,4 6 0,-3-1-2,1 6 0,-2 1-1,0 1-1,2-2-1,-1-2-2,3 0-5,0-4-12,0-6-8,6-2-26,4-6-23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10.7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165 68 140,'3'-13'34,"-2"-3"-12,3 6-17,-4-3 0,0 13-2,-7-15 0,7 15 0,-16 0-2,6 2 0,-5 8 0,0 1 0,-2 8-1,1 0 1,-3 5-1,4 2 2,-1-2-1,4 3-1,3-4 1,4 1 0,5-4 0,0 0-1,11-3 1,4-5 0,6 0-1,5-4 1,5-2 0,1-3-1,1-2 0,1 0-2,3-1-7,-7 0-11,0-4-4,-6-1-17,-4-3-36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26.0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188 1 38,'0'0'43,"0"0"-8,0 0-13,0 0-5,0 0-7,0 0-3,0 0-2,0 0-1,0 6-1,0 3 1,-6 0-2,4 7 1,-6 1-1,1 9 0,-1 1 0,0 7 0,0-1-1,-1 7 0,-1 0 1,0-1-1,0 1-1,-1-3 0,1-4 0,0-2 0,0-3 1,0-3-1,1-4 0,1 0 0,1-6 0,-1 1 0,2-3 0,2-3 1,-2-2-2,6-8 1,-3 9-1,3-9-3,0 0-7,0-6-11,2-2-12,1-3-25,1-4-14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26.4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19 57,'0'0'59,"-5"-9"-22,5 9-23,0 0-6,-6-10 0,6 10-3,0 0-1,0 8 0,2 1-1,1 9-2,1 2 2,1 9-1,-1 2 0,0 6 0,1 2-1,-1 3 1,0 2-2,-3-1 1,2-1-1,-1-2 0,2-5 0,-3 0 0,0-9 1,0 0-1,0-7 0,0-4 0,0-3 0,-1-5-1,0-7-1,0 0-3,0 0-12,9 0-7,-9 0-17,3-12-26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26.7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0 110,'-9'0'43,"9"0"-17,0 0-16,0 0-3,8 3-1,2-3-2,7 2 0,2-2-2,4 1-1,2-1 1,0 2-2,1 1-2,-2-3-4,-2 0-12,-1 1-7,-6-1-15,-1 0-29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27.4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12 92,'0'0'52,"0"0"-21,-9-13-18,9 13-5,0 0-2,0 0-1,0 0-2,0 0-1,0 0-1,2 11 1,-2-11-1,16 15 0,-6-3-1,2 1 1,3 0 0,2 3-1,1 0 1,2-3-1,2 3 0,1-3 0,0-3 0,0-2 2,2-1-2,0-4 0,-2-3 0,1 0 0,-4-2 0,-4-1 0,-3 0 0,-4-2 0,-9 5 0,11-4 0,-11 4 0,0 0 0,-7 0 0,-3 3 1,0-1-1,-1 3 0,-2 2 0,0-1 0,-3 3 0,1-2 1,-1 3-1,-1-1 0,-1 4 1,-2 0-1,2 0 0,-2 3 0,1-1 0,2 0 0,0 3 0,1-2 0,2-1 0,3-1-2,2-3-1,9-11-3,-8 17-10,8-17-7,0 0-14,0 0-29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29.1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28 116 100,'0'0'48,"0"0"-26,0-10-11,0 10-2,0 0-3,0 0-2,0 0-1,0 0 0,-2 8-2,-1 1 1,-1 0 0,2 4-1,-4 2 0,5 3 1,-4 0-1,5 3-1,0 0 1,0-2-1,2 0 0,3-2 0,3-4 1,3-3-1,-1-2 0,3-6 0,2-1 1,1-1-1,-1-7 0,3-2 1,-1-4-1,3-1 0,-2-1 0,0-1 2,-3-4-2,-3 2 1,-1-3-1,-5 2 0,-4-4 0,-4 3 1,-8-3-1,-3 0 0,-3 0 1,-4 4-1,0 1 0,0 5 1,1 3-1,0 7 1,1 3-1,4 5 1,0 8-2,-2 4 2,6 5-2,-1 0 0,5 9-5,-3-7-11,9 2-5,0-6-13,0-6-28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09.425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196 127 45,'0'0'38,"0"0"-5,0 0-14,0 0-6,0 0-4,1-5-3,-1 5 0,3-8-2,-3 8 1,5-12-2,-5 12 1,7-16-1,-4 7-1,-3-1 2,0 4-2,0-6 0,-3 5 0,-4-2 0,7 9 0,-14-10-1,7 3 1,-2 2-1,-1-1-1,-1 2 1,1 3 0,-1 1-1,-2 0 0,-1 6 1,1 1-1,0 7 0,-1 0 0,-1 2 0,1-1 0,2 5 0,4-5 0,-3 2 0,8-1 0,1 1 1,1 1-1,1 0 0,1 0 0,1 0 0,1-1 1,5-1-1,-3 1 0,3-1 0,2-1 0,-1-2 1,4 0-1,0-3 1,5 0-1,1-1 1,5-4-1,-2 0 0,2-5 0,4 0-1,-1-1-1,2-3-1,-7-4-7,6-1-11,-4 0-9,-5-3-27,0 2-22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0.2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0 189 33,'0'0'24,"0"0"0,0 0-3,0 0 0,4-9-7,-4 9-2,11-14-2,-11 14-2,12-19 0,-3 9-3,-2-2-1,4-1 0,-2 0-2,0-1 1,-1-3-1,2 4 0,-4-1-1,1 4 0,-1-2 0,-4 3 1,-2 9-2,1-11 1,-1 11 0,0 0 0,0 0 0,0 0-1,-7 0 1,7 0-1,-9 12 1,6 1-1,-5-2 2,3 7-2,0 2 1,-1 4 0,-2 1-1,5 0 1,-3 4 0,3-2 0,-1 0-1,2-5 0,1-3 0,-1-5 0,2-4 1,0-10-2,-2 11 1,2-11-1,0 0-2,0 0-2,0 0-9,0 0-9,5 3-15,-5-3-26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0.5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59 72,'0'0'52,"-10"4"-16,10-4-23,0 0-5,0 0-1,13 0-1,0 0-1,6-1-1,3-5-1,7 1-1,-2-6 1,5 5-2,-5-2 0,1 0-1,-4 2 1,-3 1 0,-5 2-1,-2 0-2,-4 3-1,-10 0-5,0 0-12,8 8-7,-8-8-22,-8 16-24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1.1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 47 45,'0'0'57,"-12"1"-11,12-1-27,0 0-8,0-9-3,0 9-2,13-14 0,-2 9-2,-6-4-1,7 4-2,-2 0 0,0 4 1,-1 1-1,2 0 0,-1 1 0,-1 7-1,-4 2 1,1 2 0,-5 2 0,-1 2 0,-2 1 0,-7 2 0,-4 2 0,-2 0-1,-1-4 1,-3 2-1,-2-3 0,4-2 0,-1-1 0,3-2 0,3-6 2,3-1-2,9-4-2,-8 3 2,8-3 0,0 0 0,5-2 0,-5 2 0,17-7 0,-3 6 0,2 0 2,1-1-2,1 1 0,3 1 0,1 1 0,-2 1 0,3 4 0,-4-1 0,0 0-2,-3-3 0,5 7-9,-8-6-8,1-1-7,-4 0-20,-10-2-32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2.9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126-2 15,'0'0'47,"0"0"-7,1-11-7,-1 11-12,0 0-6,0 0-3,0 0-4,0 0-1,0 0-2,0 0-1,0 0-1,-5 14-1,3 2-1,0 4 1,-1 6-2,1 5 1,0 5 0,-1 5 0,-2 5-1,3 3 1,-2-3-1,0 4 1,-4-5-1,2 1 2,-3-4-2,-1 0 0,0-4 1,1-6-1,-1-4 0,-1-1 0,4-8 0,-1-3 0,3-4-1,5-12-1,0 0 0,0 0-3,0-6-6,5-13-10,5-1-10,1-7-25,2-4-20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3.4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47 115 5,'-6'-15'55,"6"4"-5,-3-1-31,3-3-4,0 6-2,1-5-3,-1 14-2,10-18-2,0 12-1,-2 0-1,4 3-1,0-2 0,2 5-1,-1-2 0,2 2 0,-2 2-1,1 5 1,-4 0 0,-1 6 0,-3 0 0,-3 4 0,-3 0 0,0 1 0,-2-2-1,-5 1 0,-2 0 0,0-2 1,-5-2-1,2 1-1,-5-3 1,-1 3-1,-1-5 0,0 2-1,4 0 0,-3-5-4,8 7-10,0-11-7,10-2-9,-9 9-28,9-9-23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4.4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8 40,'7'-9'43,"-7"9"-5,0 0-14,0 0-7,0 0-4,0 0-4,0 0-2,0 0-1,0 0-3,0 0 0,-1 6-1,1-6-1,-5 13 0,3-4 0,0-2 1,-2 6-1,0 0 1,0 1-2,2 0 2,2 1-1,0-3-1,0-1 0,0-1 1,7-1-1,-7-9 0,16 9 0,-7-8 0,0-1 0,0 0 0,0 0 0,-1-4-1,-8 4-2,16-10-8,-12 2-10,2-2-9,-4-1-23,1 0-25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4.8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0 81,'0'0'54,"0"0"-21,0 0-21,0 0-4,0 0 0,0 0-4,0 0 0,0 0-2,0 0 1,0 0-1,-6 7-1,6-7 0,0 0 0,-3 13-1,3-13-1,-1 14-4,1-14-11,0 11-8,0-11-15,7 8-28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8.1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18 67,'10'-7'35,"-10"7"-6,0 0-10,0 0-6,7-12-4,-7 12-2,0 0-2,0 0-1,0 0 0,0 0 0,0 0-1,-3 14 0,-3-2-1,1 4 0,1 0-1,-3 4 0,1-4 1,3 2-2,-3-1 1,4-4-1,0-1 0,2-12 0,-3 13 0,3-13-3,0 0-2,0 0-8,1-8-10,1-1-15,-1-1-26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8.4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35 50,'0'0'60,"0"0"-26,0 0-13,0 0-8,-1-9-4,1 9-2,7 0-2,4 0-1,-1-2-1,7 2-1,-3-4 1,6 2-2,-1-2 0,1 1 1,-1 0-2,-1-2 0,-2 4 0,-3-1-2,1 2-2,-14 0-13,13 0-6,-13 0-14,0 0-28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9.0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191 20 74,'0'0'60,"3"-15"-26,-3 15-22,1-7-2,-1 7-3,0 0-2,0 0-1,-5 1-2,-1 10 0,0 2 0,-2 4-1,-1 4 1,-1 5-1,-2 3 0,1 5 0,0-1 0,-2 4-1,2-1 1,-1 1-1,-1-3 0,1-1 0,-1-3 0,1-5 0,1-4 0,1-4-1,1-5 0,7-3-1,2-9-3,0 0-10,2-13-8,9-6-12,-1-6-29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11.313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15,'-3'7'35,"3"-7"-6,0 0-4,0 9-5,0-9-4,0 0-5,13 8-1,-13-8-3,12 5-2,-4-3-1,4 2-1,-4-4 0,4 1-2,0-1 1,2 0-1,-6 0 0,7 0 0,-3-1 0,0-2-1,-4 0 1,1 1-1,-2-1 1,2 1-1,-9 2-1,8 0 0,-8 0-5,10 0-10,-10 0-15,0 0-23,0 0-14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9.3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19 118,'5'-10'42,"-4"1"-16,-1 9-17,0 0-3,10 0-1,-10 8-1,3 4-2,-2 6 0,3 4 0,-2 5-1,3 2 0,-3 3 0,2 2-1,-1 2 1,0 3-1,1-3 2,0-1-2,-1-4 0,0-5 0,1-3 0,0-5-2,-1-5 0,-3-13-3,9 11-11,-9-11-8,0 0-12,0-6-32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49.5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16 94,'0'0'51,"-8"-4"-20,8 4-20,0 0-3,-2-11-3,2 11 0,8-1-3,1 1-1,2 0 0,4 0-2,3 3-9,-1-2-10,-1-1-10,0 1-26,-2-1-21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0.2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95 13 94,'-9'-12'50,"9"12"-20,0 0-20,-13-1-2,13 8-3,-2 9 0,2 8-2,-4 7 0,2 8 0,-1 3-1,0 9 1,-4 3-2,1 1 0,-4-2 0,3-5 0,-1-4-1,0-7 0,4-7-1,-3-9-2,6-5-5,1-16-12,0 0-6,0 0-20,-1-18-32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0.6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9 101 126,'11'-24'38,"3"1"-20,3 6-9,0-1-1,4 9-3,-3 1-1,3 8-1,-1 1-1,0 12 0,-4 2-1,-2 9 1,-6 2-1,0 4 0,-7-2 1,-1 2-1,-9-4-1,-3-1 1,-5-6 0,-2-5-1,-3-3 0,-2-4-1,-1-3 0,0-2-3,6 4-2,-1-6-11,6 2-8,4-2-14,10 0-31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0.9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0 137,'0'0'35,"0"12"-11,-3 1-16,-5-7-4,5 8 1,-4 0-2,2 3-1,2-2-1,2 5 2,1-5-2,4-2-1,2-1 1,1-2-1,1-1 0,-8-9-1,20 7-6,-20-7-11,18-6-5,-11-6-15,1-2-32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1.1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9 162,'0'0'27,"-8"-10"-8,8 10-14,0 0-3,0 8-4,1 0-12,-1-8-7,7 12-12,-7-12-29,0 0-21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2.4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38 8,'0'0'61,"0"0"-4,8-8-34,2 8-7,-2-4-4,7 4-3,-4-8-1,9 6-3,-5-4-1,6 6-1,-4-6-1,1 4 0,-1 1-1,-1 1 0,-3 0-1,2 0 0,-5 1 0,0-1-2,1 5-3,-11-5-13,10 0-7,-10 0-16,0 0-30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2.6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0 110,'-4'4'46,"4"6"-20,0 8-15,0 0-4,0 6-1,0 3-3,-1 1-1,-3 3-1,2-3-2,2 1-8,-3-5-11,3-6-9,0-5-24,0-13-22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3.5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83 5 98,'0'0'52,"-10"-10"-22,10 10-18,-9 0-5,9 0-1,-6 17-1,1-2-3,4 9 1,0 6-2,1 9 0,-1 5 0,1 4 0,-4 2-1,0 0 1,-1 0-1,0-5 2,-3-7-2,1-10 0,1-6 0,2-11 0,4-11-2,-6 10 2,6-10 0,0-12-1,0-1 0,0-2 1,0-4-1,0-4 1,0 0-1,2-2 1,2-1 0,5 0 0,0 4 0,3 1 0,4 4 0,5 4 0,2 6 0,1 7 1,3 4-1,-2 11 1,-4 0-1,-1 7 1,-9 0 0,-3 4 1,-8-3-1,-1 1 0,-10-5 0,-5-1 0,-7-5 0,1 0 0,-3-7-1,-1-1 0,2-5 0,-1 0-2,7 0 1,-1-6-4,19 6-8,-13-9-9,13-1-8,0-2-29,10-3-22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4.1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181 70 85,'0'0'56,"6"-10"-23,-6 10-19,0 0-5,0 0-2,0 0-2,-2 10-2,-1 4 0,1 0-2,2 5 1,-4 1-1,3-2-1,-1 1 1,1-4-1,0-1-1,0-5 0,1-9 0,0 0-1,0 0 0,0 0-1,-10-5 0,1-8-1,2 0 1,-8-3 0,1 0 2,-3-3 0,-4 2 1,2 0 1,2 1 2,2 2-1,1 3 1,14 11 0,-12-13 0,12 13-1,11-2 1,6 2-1,4-1-1,7 1 1,4-1 0,5-1-1,3-1 0,-3-1 0,0-1-1,-4-1 0,-1 4-2,-11-3-10,-2 1-8,-6 1-7,-4-1-19,-9 4-32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11.75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6 53,'0'0'37,"0"0"-6,-2-7-12,2 7-6,0 0-4,0 0-2,0 0-1,0 4-1,0-4-1,0 17-1,0-7 0,0 4-1,0 1 1,0 6-1,0-3-1,2 3 0,-1 1-1,1-4 0,1 2 1,-3-2-1,3-1 0,2 0 0,-3-6 0,-1-1-1,1 0-2,-2-10-7,0 6-13,0-6-16,0 0-25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4.8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111 12 67,'-5'-13'61,"5"13"-31,0 0-13,0 0-6,0 0-2,-13 10-2,13 10-2,-5 5-2,3 11 0,-3 5-1,2 8 0,-5 4-1,1 3 0,-1 0 0,1-4 1,-2-4-2,1-10 0,-1-2 0,1-10-2,2-5 1,6-21-5,-7 14-10,7-14-6,0 0-15,-1-16-27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5.1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69 100,'11'-20'49,"1"3"-21,6 5-17,-5 0-4,6 8-2,-1 0 0,6 6-2,-5 8 0,4 2-1,-5 4 1,0 6-1,-8 0-1,-2 2 2,-6 0-2,-2-1 0,-10-2 0,-3-2 0,-6-2-1,-3-4 0,1-1 0,-5-6-2,5 2-4,-3-6-12,8 0-4,2-2-14,14 0-30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6.6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88,'0'0'49,"0"0"-23,0 0-11,0 0-5,0 0-4,8 4 0,-8-4-2,0 11-1,0-3-1,0 9 0,0-1-1,0 4 1,-1 2-1,1 0 0,0-2 0,0 1 0,0-3 0,2-4 0,4-2-1,-6-12 0,14 8-2,-14-8-7,16-6-11,-6-5-6,0-2-19,-1-4-35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6.8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18 141,'-9'-13'34,"9"13"-11,-14-5-15,14 5-4,-4 8-1,4 4-1,0 1-5,0-2-13,6 0-6,2-1-14,-8-10-28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8.1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59 60,'0'0'63,"-10"-4"-24,10 4-23,0 0-5,0 0-3,0-8-2,4 8-2,5-3-1,4 3 0,2 0-1,3 0 0,0 0-1,2-2 0,0-1-1,0 1 1,-3-2 1,-1 1-2,-1-2 0,-4 3 0,-1 0-3,-10 2-4,12-8-12,-12 8-5,0 0-17,0-13-32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8.3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24-1 104,'0'0'51,"-12"0"-22,12 0-16,-4 14-5,2-2-2,2 7-2,0 1-1,-1 6-1,0 1 0,0 2-2,-1-3 0,1-5-5,4-1-12,0-5-5,4-7-12,3-8-29,5-2-18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8.6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124 21 149,'5'-10'31,"-5"10"-10,-10-9-14,10 9-3,-14-2-1,6 3 0,-2 3-2,-2 8 0,-1-2 1,1 6-1,0 1 0,1 3 0,0 3 0,4 0-1,1 1 1,4 0-1,2-3 1,4 1-1,6-5 0,5-2 0,2-2 0,2-4-1,7 2-4,-5-10-12,5 2-5,0-3-10,-4-3-29,-1-4-26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8:59.6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168 10 83,'0'0'54,"0"0"-22,0 0-17,2-11-7,-2 11-2,0 0-1,0 0-2,-11 1-1,11-1 0,-14 10 0,14-10-1,-16 10 0,6-3 0,-1 0 0,-1 0-1,-2 2 1,0 0 0,1-1-1,-1 0 1,1-2 0,2 1-1,3-2 2,8-5-2,-10 11 1,10-11-1,0 0 0,0 13 1,0-13-1,14 8 1,-5-2-1,3 0 0,2 0 1,0 2-1,1-1 0,1 3 1,-1-3-1,-1 2 0,-2-4 0,-2 1 0,-1 0 0,-9-6-1,12 9 0,-12-9-2,0 0-4,0 0-11,0 0-5,0 0-14,0 0-31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9:00.0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7 150,'0'0'30,"0"-7"-8,8 7-17,-8 0 0,21 8-1,-8-3-1,4 0-2,1 3 1,1 2-1,-2-2-1,1 1 1,-2-1-1,-3-1 0,-1 1-1,-12-8 0,18 14-8,-18-14-10,11 6-5,-11-6-15,0 0-32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49:00.9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114 116 129,'3'-9'38,"-3"9"-17,0 0-11,0 0-2,-10-1-3,10 1-1,-10 3-1,10-3-1,-16 15 0,8-5-1,0 0-1,1 3 1,0 2-1,1 1 1,5 3 0,0 1-1,1 0 0,-1-1 1,4 0-1,4-2 1,1 1-1,3-3 0,-1-3 0,5-1 0,-3-3 1,3-2-1,2-2 0,-1-2 0,1-2 0,0-4 0,0-2 1,0 1-1,1-5 0,-2-1-1,0 2 2,-2-4-1,-2 2 0,-1-1 0,-3 0 1,-1-4-1,-2-2 1,0 1-1,-2-5 0,-3 0 0,0-1 0,0 0 0,-6-1 0,-1 3 0,0 2 1,-2 2-1,-1 0 0,-1 5 1,1 0-1,0 5 1,-1-1-1,-1 5 1,0 1-1,-5 1 0,1 1 0,-1 3 0,-3 4 0,-2 2 0,1 1 0,-3 4-1,4 2 0,-2 1-3,10 7-9,-5-5-7,5-2-6,1-1-17,8-4-40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14.09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504 10 35,'6'-6'30,"-6"6"-5,0 0-1,0 0-7,0 0-3,0 0-2,0-6-6,0 6 0,0 0 0,0 0-3,-6 1 1,6-1 0,-13 2-2,6 1 0,-4 0 0,-2-1 0,-3 1-1,-1 0 0,-3-1 0,-2 1 0,-4-1 0,-4 2 0,2-2 0,-2 1 0,-2-1-1,2 0 1,-1 1 0,9 1 0,-4-1-1,5 3 1,2 0 0,2-1 0,2-1-1,4 1 1,4-1-1,7-4 1,0 0-1,-3 7 0,3-7 0,8 5 0,3-5 0,2 3 0,-1 1 0,8-1 0,-2 3 0,1-1 1,1 0-1,-1 2 0,0 0 0,4-2 0,-6 1 0,2 0 0,-3 3 0,-3-2 0,-4 1 0,1 3 0,-5-2 0,-5 2 1,-2 3-1,-4-1 0,-7 3 0,-3 1 0,-3 2 0,-5 2 0,2-2 0,-1 2 0,-4 0 0,1-3 0,5 2 0,-1-4 0,0 0 0,4-1 1,2 0-1,5-6 0,1 0 0,10-9 0,-10 13 0,10-13 1,0 0-2,8 7 1,-1-7 0,2 0 0,-2 0 0,6 0 0,-2 0 0,3 0 0,-2 0 0,8 0 0,-2 0 1,3 0-1,1-2 0,6 0 1,1-2-2,-4-2 2,4 0-1,-1 2 0,-3 0 0,2 0 0,-5-1 0,-2 4 0,0 0 0,-2 1 0,-2 0 0,-5 0 0,2 0 1,-2 0-1,-3 0 0,2-3 0,-3 3 0,-7 0 0,12-4 0,-12 4 0,10-3 0,-10 3 0,8 0-1,-8 0 0,0 0-1,8-3-1,-8 3-4,0 0-10,10-4-9,-10 4-21,3-11-25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2T12:25:54.54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592-69 85,'0'0'46,"0"0"-22,0 0-11,0 0-4,0 0-2,6-5-1,-6 5-1,0 0-1,-1-7 0,1 7-1,-8-1-1,8 1 0,-14 0-1,4 0 1,-4 0 0,2 2-1,-4-2-1,-4 1 1,0-1 0,-4 0-1,1 0 0,-2 2 0,-6-2 1,7 0-1,-5 0 0,1 3 1,-3 1-1,3-1 0,-3 5 2,1-3-2,7 1 0,-4 1 0,1 0 1,5 0-1,0 1 0,-2 1 0,5 2 0,-2-1 0,4 0 0,-2 3 1,4-2-1,0-1 0,4 1 0,4-3 0,6-8 0,-9 12 0,9-12 0,4 7 0,5-4 0,3 3 0,5-3 0,1 0 0,5 1 0,3 0 0,1 1 0,2 0 0,1 0 0,-3-2 1,2 2-1,-3 3 0,-4-1 0,-1 1 1,-5 0-1,-6 2 0,-1 0-1,-6-1 2,0 0-1,-3-1 0,-3-1-1,0 1 1,-6-1 0,-1-2 0,-4 2 0,-1 2 0,-2-3 0,-1 3 0,-2-1 0,2 3 0,0-2 1,-2 3-1,4-2 0,1 3-1,1-1 1,-1 0 0,3 1 0,-2-3 0,5 7 0,-2-1 0,2 1 0,2 0 0,-1 2-1,4-3 2,-1 1-2,4-1 2,-2-4-1,3 0 0,0-6 0,6 3 0,-6-9 0,13 10 0,-5-5 0,4-1 0,0-3 0,3 1 0,2-1 1,0-1-1,1 0 0,1 0 1,3 0-1,0 1 0,2 0 0,-1 2 0,1-1 0,-1-1 0,1 2 0,-1-1 0,0 1 0,-4-3 0,0 0 0,-3 0 1,2 0-1,-1 0 0,-2-3 0,-3 2 1,3 1-1,-3 0 0,-1 0 0,-2 0 0,0 0 0,-3 0 0,2 0 0,-8 0 0,10 0 0,-10 0 0,12 0-2,-12 0 0,14 5-3,-14-5-9,17 9-8,-8-4-11,-2-2-28,2-3-26</inkml:trace>
  <inkml:trace contextRef="#ctx0" brushRef="#br0" timeOffset="-2427.2297">-352-280 25,'7'-4'35,"-7"4"-5,0 0-6,8-5-6,-8 5-5,0 0-3,8-9-2,-8 9-2,0 0 0,9-7-1,-9 7-1,0 0 0,0-7-1,0 7 0,0 0-1,0 0 0,-6-3 0,6 3-1,-14 0 0,6 3 0,1-2-1,-4 3 2,4-1-2,-1 1 1,-2 0 0,2 3 0,-1-3 0,1 2 0,-4 1 0,6 1 0,-3 0-1,3 2 1,-3-3-1,6 3 0,-2 0 1,1 1-1,1 2 1,3 0-1,-2 0 0,1 0 0,1 2 1,0 2-1,0 0 1,0 3-1,0-1 0,0 1 0,0 2 0,1 2 1,1-3-1,-2 1 0,1 0 0,1-2 0,2-1 0,-2-1 0,1 0 0,-2-2 0,1-1 0,-2 2 0,0-4 0,0 1 0,0 0 1,0 0-2,0-1 1,0 0 0,-3-2 0,1 1 0,-1-3 1,-3 2-1,3-2 0,-1-2 0,-4 3 0,2-3 0,-3 0 0,1 0 0,-2 0 0,-1-1 1,2 0-1,0-3 0,0 0 0,-2 1 0,2 0 0,3-3 0,6-1 0,-10 5 0,10-5 0,0 0 0,-8 1 0,8-1 0,0 0 0,0 0 0,5 0 0,-5 0 0,13-1 2,-2 1-2,-5-1 1,8 1-1,-2 0 0,-3 0 0,3 5 1,-2 0-1,0 2 0,-3 1 0,-1 1 0,2 0 0,-2 5 0,-3-2 1,1 3-1,-1-2 0,-1 1 0,-1 0 0,1 0 0,-2 1 0,0-2 0,0 2 0,0-7 0,0 2 0,0 2 0,0-1 0,3-3 0,-3 2 0,0-3 0,0 1 0,0 2-1,0-3 1,0 0 0,0 0 0,0 0 0,1 2 0,-1-1 0,0 2 1,0-10-1,0 17 0,0-8 1,0 1-1,0-1 0,0-1-1,0 3 2,0-4-2,0-7 1,0 13 0,0-13 0,5 12 0,-3-6 1,1 3-1,-3-9 0,4 12 0,-4-12 0,5 12 1,-2-6-1,-3-6-1,3 11 1,-3-11 0,6 7 0,-6-7 0,9 9 0,-9-9 0,12 7-1,-6-2 2,-6-5-1,14 0 0,-14 0 0,12 1 0,-12-1-1,12 2 0,-6-2 0,-6 0-4,17 1-12,-17-1-6,13 0-14,-13 0-30</inkml:trace>
  <inkml:trace contextRef="#ctx0" brushRef="#br0" timeOffset="23016.0304">58 799 43,'0'0'45,"0"0"-10,-2-6-14,2 6-6,0 0-5,0 0-2,0 0-2,0 0-1,0 0-3,0 0 0,0 0 0,0 0-2,-7 9 2,5 1-1,-4-1 0,3 4 0,2-1 0,-1 2-1,1-5 0,-1 6 1,2-2-2,0-4 1,0 5 0,2-6 0,1 1 0,1-1 0,-4-8 0,11 11 1,-11-11-1,12 8 1,-12-8-1,9 2 0,-9-2-1,8 0-1,-8 0-1,0 0-5,7-6-14,-7 6-15,5-8-25</inkml:trace>
  <inkml:trace contextRef="#ctx0" brushRef="#br0" timeOffset="23392.6289">50 695 48,'0'0'50,"-4"-10"-29,4 10-9,0 0-6,0-8-3,0 8-2,0 0-1,0 0 0,0 0-6,4 0-15,-4 0-26,2 4-5</inkml:trace>
  <inkml:trace contextRef="#ctx0" brushRef="#br0" timeOffset="23956.9509">217 764 65,'0'0'39,"0"0"-8,0 0-13,0 0-6,0 0-3,0 0-3,4 4-1,-4-4-1,14 1 0,-8-1-1,6 0 0,0-1-1,2 1 0,-2-5 0,3 5-1,0-3-1,0 0 1,-2 3-1,-1 0-1,0 0 0,-12 0-6,13 1-10,-13-1-11,0 0-25,3 11-24</inkml:trace>
  <inkml:trace contextRef="#ctx0" brushRef="#br0" timeOffset="24242.4967">262 856 88,'0'0'54,"0"0"-21,9 0-23,-9 0-3,15-5-2,-7 2-2,1 1-1,2 0-1,-1 1-1,-1 0 0,2 1 0,-2 0-2,0 0-3,3 4-9,-6-4-12,5 0-18,-2 0-25</inkml:trace>
  <inkml:trace contextRef="#ctx0" brushRef="#br0" timeOffset="35704.2878">241-344 23,'0'0'46,"0"0"-9,-4-7-9,4 7-12,0 0-5,0 0-3,0 0-2,0 0-1,0 0-1,-4 8-1,4-2 0,0 5-1,-1 0 0,1 4-1,-3 0 0,3-2-1,0 2 1,0-2-1,0 2 0,0-5-1,0-1 1,0-2 0,0-7 0,0 8 0,0-8 0,0 0-1,0 0 1,0 0 0,0-5 0,0 5 0,3-10 0,-2 2 0,3-2 0,0-1 0,4 4 0,-2-5 0,1 0 0,1 2-1,1-4 1,0 5 0,0-1 0,-3 1 0,5 1 1,-4 1-1,1 4 1,-4-1-1,-4 4 0,14-4 1,-14 4-1,11 0 1,-11 0-1,7 0 1,-7 0-1,9 2 0,-9-2 1,6 2-1,-6-2 0,11 1 0,-11-1 1,7 5-1,-7-5 1,6 8 0,-6-8-1,5 12 1,-3-5 0,-1 3-1,-1-3 1,3 5-1,0 0 1,-1 1-1,-2 0 0,1 1 0,-1-2 0,0-1 0,0 1 0,0-2-1,2-4 0,-2-6 0,1 12-2,-1-12-7,0 0-13,0 0-14,0 0-29</inkml:trace>
  <inkml:trace contextRef="#ctx0" brushRef="#br0" timeOffset="34020.4426">638 735 8,'0'0'7,"0"0"3,0 0 0,0 0 0,0-6 0,0 6 0,0 0-1,0-7 5,0 7-4,0 0 4,0-8-5,0 8 1,0 0-1,0-8 0,0 8-2,0 0-1,0 0 0,-11 3-3,11-3 1,-5 7-2,5-7 0,-6 11 0,3-3 0,3 2 1,-1 0-2,-1 3 0,1 0 0,1 6 0,0-2-1,0 1 0,0-2 0,0 1 0,0-2 0,0 1 0,-2-1 0,2 1-1,-1-3 0,1 1-1,-2-2-1,2 1-2,0-5-4,-3 1-20,3 2-21,0-11-15</inkml:trace>
  <inkml:trace contextRef="#ctx0" brushRef="#br0" timeOffset="1640.8699">996 111 45,'0'0'43,"0"0"-7,-10 0-12,10 0-9,-6 1-3,4 6-5,2-7-1,-9 14-2,4-5-2,2 5 1,-4 0-1,4 6 0,-2-2 0,-1 4 0,5 0-1,1 0 0,0 1 0,0-3-1,1 0 1,7-2 0,-2 1-1,4-4 1,-1 1-1,2-2 0,0 2 0,1 0 0,-2 1 0,2-3 0,1-4 0,-1-1 1,-2 1-1,2-5 0,2-1 0,0-4 0,-1-3 1,1-1-1,-1 0 0,0-5 0,0-3 1,-1-2 0,0-2-1,-3-1 0,4 1 0,-1-4 0,-5-1 0,7 0 1,-2-2-2,0 1 1,-3-4 0,5 1 0,-5-2 0,-2-3 0,4 0 0,-6-1 0,1 2 0,-5-1 1,-1 1-1,-7 2 1,1 0-1,-8 6 1,-4 2 0,-6 4 0,1 7-1,-6 2 2,-1 4-1,0 4-1,-1 4 0,3 6 1,2 0-1,2 5 0,2-1 0,6 2-1,4-1 1,1 2-1,5 1-1,-2-1-1,8 4-2,0-6-10,8 3-7,-3-2-13,4 4-26,0-6-18</inkml:trace>
  <inkml:trace contextRef="#ctx0" brushRef="#br0" timeOffset="2076.8011">1028 222 96,'0'0'48,"0"0"-22,0 0-14,0 0-3,8-6-3,2 6-1,2 0-2,3 0-1,4 0 0,5 0-1,0 0 0,5 2 0,-2-1-1,2 2 1,-4-3-1,4 0 1,-3 0 0,-5 0-1,-3 0 0,-3 0 0,0 0 0,-4-3-2,0 3-2,-11 0-6,9 0-10,-9 0-9,0 0-23,9 10-21</inkml:trace>
  <inkml:trace contextRef="#ctx0" brushRef="#br0" timeOffset="2562.5275">1512 418 148,'0'0'28,"-6"2"-10,-1-2-10,5 8-3,-4-2-1,4 6-2,-5 4 0,5 1-1,-1-1 0,2 5-1,-1-3 1,2 4-1,0-1 0,3-5 1,2-2-1,2-5-1,1 2 1,1-7-1,-1 2-3,1-7-7,-2-4-10,2-4-7,-3-1-21,2-5-22</inkml:trace>
  <inkml:trace contextRef="#ctx0" brushRef="#br0" timeOffset="2851.303">1550 268 137,'-11'-9'31,"11"9"-11,-9-3-12,9 3-5,-7-3-3,7 3-3,0 0-8,-3 5-10,3-5-14,0 12-20,3-5-14</inkml:trace>
  <inkml:trace contextRef="#ctx0" brushRef="#br0" timeOffset="4010.5903">2113 18 159,'-9'5'27,"-5"-4"-8,5 13-11,-7-2-3,-1 5 0,-4 4-3,3-1 0,-4 6-2,0 1 1,0 2-1,-2 1 0,3-3 0,-5 1-2,8 0-1,-1-3-3,5 0-6,0-5-9,7-4-7,1-3-24,4-3-22</inkml:trace>
  <inkml:trace contextRef="#ctx0" brushRef="#br0" timeOffset="3260.9027">1791 59 81,'0'0'47,"-2"-8"-23,2 8-10,0-6-7,0 6-3,0 0-3,0 0-7,0 0-16,0 0-12,0 0-20,-3 6-5</inkml:trace>
  <inkml:trace contextRef="#ctx0" brushRef="#br0" timeOffset="3628.7006">1791 59 106,'28'34'45,"-22"-34"-18,-6 0-15,10 9-4,-4 0-3,1-3-1,1 6-1,2-2-1,1 5-1,-1-1 1,4 1-1,1 1 0,-1 0-1,1 0 1,0-1-1,-1-2 1,-1-1-1,1 1 1,-5-2-1,2 2 0,-5-4-1,1-2 0,-7-7-3,8 8-11,-8-8-6,0 0-8,0 0-24,0 0-20</inkml:trace>
  <inkml:trace contextRef="#ctx0" brushRef="#br0" timeOffset="4509.4054">2237 286 180,'0'6'22,"0"-6"-5,-9 4-10,9-4-4,-8 5-1,8-5 0,0 0-1,-6 8-1,6-8 0,0 14 0,0-3 0,0-1 0,0 1 0,5 4 0,-4-5-1,2 4 1,0-3-1,0 1-1,2-4 1,-2 2 0,2-2 0,-5-8-1,9 10-1,-3-6-2,-6-4-10,0 0-6,9-1-8,-9 1-23,6-13-20</inkml:trace>
  <inkml:trace contextRef="#ctx0" brushRef="#br0" timeOffset="4847.7663">2249 90 150,'0'0'29,"-9"0"-8,9 0-10,-6 0-6,6 0-4,0 0-3,0 0-11,0 0-8,0 10-7,0-10-21,0 11-27</inkml:trace>
  <inkml:trace contextRef="#ctx0" brushRef="#br0" timeOffset="7160.056">2812-224 28,'0'0'44,"0"0"-2,0 0-18,0 0-5,0-6-7,0 6-3,0 0-3,0 0 0,0 0-2,0 0-1,0 0 0,0 0-1,0 0 0,2 7-1,-1 0 1,2 3-1,0 0 1,0 2-2,0 1 1,0-1 0,-1 5 0,1-4-1,1 4 0,-2 1 1,1-1 0,0 1-1,0 3 0,3-3 0,-3 0 0,0 1 1,0 0-1,0 2 0,0-1 0,-1-1 0,-1 2 1,1-1-1,-1-1 0,1 0 0,-1 1 0,-1-2 0,3 1 0,0-3 0,-1-2 0,-1-1 0,1-1 0,-1-2 0,1 1 0,-1 0 0,1-4 0,-2 4 0,0 1 0,3-2 0,-3 1 0,0-1 0,3-1 0,-3 0 1,0 3-2,0-4 2,0 4-1,0-2-1,0-1 2,0 1-1,0-2 0,0 4 0,0-5 0,0 2 0,0-1 0,0 1 0,-3 0 0,3 1 0,0-1 0,-3 0 0,3-9 0,0 11 0,0-11 0,0 8 0,0-8 0,0 0 1,-2 10-1,2-10 0,0 0 0,0 0 0,0 5 0,0-5 0,0 0-2,0 0-4,0 0-10,0 0-4,-3 8-13,3-8-24,-9 1-15</inkml:trace>
  <inkml:trace contextRef="#ctx0" brushRef="#br0" timeOffset="42019.3753">4234-77 23,'0'0'32,"-6"-5"1,6 5-7,0 0-5,0 0-5,0 0-4,0 0-2,-1 3-2,1-3-2,-2 10-1,2-10-1,0 14-1,0-5 0,0 5-1,2 1 0,1 3-1,1 0 0,-2 5 1,3 2-1,-2 2-1,1-2 1,-1 1-1,2 3 0,-2-4 0,3 4 0,-5-3 0,4 0 0,-4-4 0,2 1 0,2 2 0,-4-1 0,2-2 0,0-2 0,-1-2 0,1 1 0,2 0 0,-5-3 0,4-4 0,1 0 0,-1-3 0,-1-2 0,-3-7-1,9 6 1,-9-6 0,9 0 0,-9 0 0,8-12 0,-4 5 0,-2-2-1,3-4 1,-2 0 0,1-5 0,-1-1 0,3-2 0,2-5 0,-2-2 0,0-6 0,3 2 1,0-2-1,-1-2 0,1 0 1,0-1-1,-2 1 0,-2 1 0,1 2 0,-2 2 0,-1 8 0,-1 1-1,-2 8-3,0 2-4,0 12-10,0 0-8,0 0-19,-5 6-22</inkml:trace>
  <inkml:trace contextRef="#ctx0" brushRef="#br0" timeOffset="42434.1688">4298 180 92,'0'0'46,"8"-3"-15,-8 3-19,15 0-3,-8 0-3,8 0-2,-1 0-1,3 1 0,-1-1-2,-1 0 0,5 0-2,-3-1-1,1 1-11,-4 0-8,-5-2-9,0 2-23,-9 0-20</inkml:trace>
  <inkml:trace contextRef="#ctx0" brushRef="#br0" timeOffset="43771.2625">4667 134 65,'0'0'53,"0"0"-16,0 0-20,-4-1-5,4 1-4,0 0-3,-11 6 0,11-6-1,-4 8-1,2-1-1,1 1 0,-1 0 0,-1 3 0,2 2-1,-1 1 0,-3 3-1,4-2 1,-1 4 1,-1-2-2,3-1 0,0 5 0,0-3 0,3 3 1,0-3-1,4 1 0,-1-2 0,1 0 0,1 0 0,-1-1 0,-1-5 0,0 1-1,0-5 1,-1 2 0,-5-9 0,11 8 0,-11-8 0,10-5 0,-4 2 0,3-3 0,2 0 0,-1-4 0,1 2 0,1-1-2,2-3 2,-4 1 0,6-5 0,-3 1 0,-2-1 0,1-2 0,-2-3 0,3 0 0,-6-1 0,2-1 0,-6-2 0,2-3 0,-5-2 0,0-1 0,-5-2 0,2 1 0,-6 2 0,2-1 2,-3 4-2,0 6 0,1 1 0,-2 5 0,-1 3 1,3 7-1,-5 0 0,-1 5 0,3 3 1,-3 2-1,1 5 0,-1 3 0,2 4 1,-1 1-2,3 1 1,2 2-2,2-2-2,2 8-4,1-8-10,4 3-5,-2-4-15,2 0-28</inkml:trace>
  <inkml:trace contextRef="#ctx0" brushRef="#br0" timeOffset="44154.7595">4676 243 92,'-1'10'46,"1"-10"-15,0 0-17,3 8-6,-3-8-2,18 0 0,-6 0-2,5-3-1,-1-3 0,4 2 0,-3-3-1,2 1-1,-2 1 0,-5 2-1,2-1 0,-5 1-3,1 3-4,-10 0-11,10 5-5,-10-5-15,0 0-26</inkml:trace>
  <inkml:trace contextRef="#ctx0" brushRef="#br0" timeOffset="47067.4258">5103 361 151,'-9'9'27,"9"-9"-12,-8 4-9,8-4-2,0 0-4,0 0-3,0 0-12,3-5-7,-3 5-15,0 0-22</inkml:trace>
  <inkml:trace contextRef="#ctx0" brushRef="#br0" timeOffset="46741.2095">5105 166 137,'0'0'33,"0"-12"-15,0 12-7,0-7-3,0 7-3,0 0-2,0-7-1,0 7 0,0 0-1,0-7-1,0 7 0,0 0-1,0 0-1,0 0-4,0 0-8,0 6-7,0 0-11,0 8-24,0-3-17</inkml:trace>
  <inkml:trace contextRef="#ctx0" brushRef="#br0" timeOffset="38267.7947">3225-87 25,'-6'-9'44,"6"9"-11,0 0-6,0 0-10,0 0-2,-6-2-6,6 2-2,-3 7-2,3 3-1,0 2 0,0 3-2,0 3 0,6 3 0,-1 1-1,2 3 1,1 2-2,1 0 1,1-2-1,0 3 1,0 0-1,-1-1 0,2 1 1,-2-2-1,0-3 0,0 1 0,-1 0 1,-1-1-2,-1-2 1,0-1 0,-1-1 0,-1-1 0,-1 0 0,2 0-1,-2-6 1,-2-1-1,1 1 1,-1-6 0,-1-6 0,0 0 0,0 0-1,0 0 1,8 0 0,-8 0 0,5-11 0,-2 2 0,0-2 0,1-2 1,1-1-1,1-5 0,-2-1 1,4-1 0,-1-5-1,1-1 0,1-2 1,-1-5-1,-1-1 0,1 0 0,-1-4 0,-1 1 1,-1-1-1,-1 1 0,1 4 1,0 3-1,-4 7 0,1 3 0,1 7-1,-3 1-1,0 13-4,0-9-8,0 9-10,0 0-13,-6 5-24</inkml:trace>
  <inkml:trace contextRef="#ctx0" brushRef="#br0" timeOffset="38726.4749">3324 129 69,'0'0'50,"0"0"-14,4 0-22,5 0-4,-3-1-2,8-1-3,-5-3 0,6 3-2,0-5 0,0 3-2,-3-2 0,2 4 0,-3-2-1,-1 2 0,-1 2-1,-9 0-1,14 2-6,-14-2-10,12 8-9,-12-8-19,5 9-18</inkml:trace>
  <inkml:trace contextRef="#ctx0" brushRef="#br0" timeOffset="39523.349">3638 232 110,'0'0'39,"0"0"-13,-3-5-16,3 5-3,0 0-2,-1 4 0,1-4-2,0 13-1,-2-4 0,2 3 0,0 3-1,0 2 0,0 5-1,0 3 0,0-2 1,0-2 0,0-3-1,0 1-1,3-6 1,-3 0-1,3-5 1,-3-8 0,0 0 0,9-2-1,-6-6 1,0-6-1,3 1 1,-1-4 0,0-4 0,2 2 0,1-2 0,-1 1 0,2 0 0,-1 3 0,2 1 0,1 1 0,-2 2 0,0 1 1,0 2-1,-1 0 0,-2 4 1,2 4 1,-8 2-2,13 0 2,-13 0-1,9 7 0,-4 4 0,-1 0 1,1 4-1,-4 1 0,4 3-1,-2-2 0,-2 2 1,1-3-1,-1 0 0,2 2-1,-3 0 1,2-6-1,1 2-3,-3-7-7,0 4-7,0-1-7,0-1-17,0-9-28</inkml:trace>
  <inkml:trace contextRef="#ctx0" brushRef="#br0" timeOffset="49615.8415">5708-73 57,'0'0'41,"0"0"-10,0 0-10,2-9-6,-2 9-5,0 0-3,0 0-1,-2-5-2,2 5-1,-7-4 0,7 4-1,-12-1 0,3-1 0,-2 0-1,-3 2 0,-2 0 0,-4 0-1,-1 0 1,-6 4-1,1-1 1,-3 1 0,2 1-1,0 2 1,-1-1 0,6 2-1,-4-1 1,8-1-1,0 2 0,4-2 1,1 0 0,3-1-1,10-5 0,-7 8 0,7-8 0,1 8 0,11-2 0,-1-1 0,4 0 0,2-2 1,4 3-1,0-2 0,2 2 0,-3 0 0,2-1 0,-2 1 0,-2 0 0,-3 2 0,-4 2 0,-4 0 0,-1 1 0,-1 1 0,-5 1 0,-3-2 0,-6 2 0,1 1 0,-1 0 0,-4 1 0,-2 0 0,-1 3 0,1-3 0,0 6-1,1-1 1,-1-1 0,0 2 0,2 0 0,-1-4 0,5 0 0,0-1 0,3-3 0,-2-1 0,5-3-1,0-2 2,3-7-2,0 9 2,0-9-1,0 0 0,11 10 0,-11-10 0,10 1 1,-10-1-1,12 1 0,-12-1 0,13 4 0,-13-4 0,13 0 0,-5 0 1,1 0-1,4 0 0,-2 0 1,4-4-1,2 1 0,4 1 0,-3 2 0,5-3 1,0 2-1,-2-2 0,0 3 0,-3 0 0,-1 3 0,-2-2 0,-6 0 0,2 0 0,-4-1 0,-7 0 0,11 3 0,-11-3 0,9 0 0,-9 0 0,6 0 0,-6 0-1,0 0-1,9 4-6,-9-4-8,0 0-7,4-4-15,-4 4-26</inkml:trace>
  <inkml:trace contextRef="#ctx0" brushRef="#br0" timeOffset="51036.2236">5920 165 60,'0'0'46,"0"0"-12,-7-9-17,7 9-6,0 0-4,0 0 1,-3-7-3,3 7 0,0 0-1,0 0 0,0 0 0,0 0-2,0 0 0,0 5-1,0 1 1,0 4-2,0 3 1,0 3-1,3-1 0,-2 2 0,4-1 0,1 0 0,-2-3 0,7-2 1,-4-2-1,4-2 0,-2 0-1,0-3 1,5 0 0,-2-3 1,-1-1-1,-2 0 0,3 0 0,-3-4 0,0-1 0,0-2 1,-1-3-1,2 0 0,-4-3 0,5-1 0,-4-1 0,2-1 1,-1-6-1,1 0-1,-3 0 1,0-3 0,-3-2 0,-1 1 0,-2-2 0,0-1 0,-3 6 0,-5-3 1,-1 5-1,-3 0 1,-3 6-1,1 3 1,2 2-1,-3 5 1,1 2-1,2 3 1,-1 8-1,-1 4 2,3 5-2,-1 2 0,0 5 0,0 3 0,3-1-2,1-1 0,2 3-1,0-6-10,6-1-6,0-1-8,3-6-19,2 0-26</inkml:trace>
  <inkml:trace contextRef="#ctx0" brushRef="#br0" timeOffset="51461.3205">5947 117 112,'0'8'40,"0"-8"-14,8 6-16,-3-6-3,8 0-1,1 0-2,2 0-1,1-3-1,0 3-1,2-2 1,-2 2-2,-2-1 1,0 1-2,-4 0-1,1-2-3,-4 2-11,1 0-6,-5 3-12,-4-3-26,11 3-14</inkml:trace>
  <inkml:trace contextRef="#ctx0" brushRef="#br0" timeOffset="51900.1628">6240 263 160,'0'0'26,"-2"8"-7,2-8-13,0 0-1,-3 13-3,3-13 0,-2 14 0,-1-2 0,2 1-2,-1 1 0,-1 1 1,2 3-1,1-2 1,0 3-1,0-4 1,0-1-1,0-2-1,0-1 1,1-2 0,-1-9 0,13 6-2,-7-5-2,-2-6-3,4-1-10,-2-3-5,1-4-12,-1-3-27,2-2-18</inkml:trace>
  <inkml:trace contextRef="#ctx0" brushRef="#br0" timeOffset="53347.4685">6271 135 0,'0'0'30,"0"0"-3,0 0-5,0 0-3,-6-6 1,6 6-4,0 0-4,0 0 0,0 0-5,0 0-1,-9 3-1,9-3 0,0 0-2,0 0 1,0 0-2,0 7 1,0-7 0,0 0-1,5 10 0,-5-10 0,0 0 0,6 8 0,-6-8-2,0 0 1,0 0 0,4-3-1,-4 3 0,5-9 0,-5 9-1,0-8-1,0 8-3,0 0-4,0 0-11,0 0-10,0 0-19,0 0-18</inkml:trace>
  <inkml:trace contextRef="#ctx0" brushRef="#br0" timeOffset="54216.1349">6439 29 76,'0'0'50,"0"0"-25,0 0-9,0 0-5,0 0-5,0 0 0,0 0 0,0 0-3,0 0 0,0 0 0,0 0-2,0 0 1,2 1 0,-2-1-1,13 0 0,-5 3 1,1-3-1,2 1 0,-1-1 0,1 0 0,1 0 0,-1 0-1,-2 1 1,3 0 1,-3-1-2,0 0 0,-3 0 0,-6 0 0,11 2-3,-11-2-1,0 0-5,0 0-11,3 8-4,-3-8-17,-6 11-27</inkml:trace>
  <inkml:trace contextRef="#ctx0" brushRef="#br0" timeOffset="54583.8835">6421 168 145,'0'0'30,"0"0"-10,0 0-12,0 0-3,6 6-2,5-6-1,-1 0 1,-1 0-2,5 0 1,0-2 1,-4 0-2,2 1 0,-1 1 0,1-1-1,-4 1 1,1-1-1,-5 0 0,7 0-1,-11 1-1,9 0-2,-9 0-7,9-5-7,-9 5-7,6 0-16,-6 0-28</inkml:trace>
  <inkml:trace contextRef="#ctx0" brushRef="#br0" timeOffset="55516.0433">6762 73 100,'3'-7'45,"0"1"-18,6-3-15,-6-3-3,4 3-3,-1-6-1,0 4-1,-1-6 0,4 4-2,-7-4 0,4 4 0,-2 0-1,-1 0 0,-3 4 1,0 9-1,2-7 0,-2 7-1,0 0 1,0 7 0,0 2-1,-2 2 0,2 4 0,-1 0 0,-1 4 0,2 1 0,-1 1 0,-2 1 0,1 2-1,-2-1 1,2-1 0,-1-3 0,-2 1-1,2-1 1,0-1-1,2-1 1,-1-5 0,1 3 0,1-5 0,-2 0 0,2-4 0,-1 2 0,1-8 0,-5 10-1,5-10 2,-7 4-1,7-4 0,-14 6 0,7-1 0,-1-4 0,-1 0 0,0 0 0,-2-1 0,4 3 0,-4-3 0,4 0 0,-1 0 0,8 0 0,-11 0 0,11 0 0,-7 0-1,7 0 2,0 0-2,0 0 1,0 0 1,0 0-1,0 7 0,0-7 0,3 5 1,-3-5-1,15 3 1,-3-2-1,-3 1 1,2-1-1,2-1 1,-1 0-1,1 0 0,-1 0 0,-2 0-1,1 0 0,1 4-6,-4-4-9,1 2-5,-2-2-8,-7 0-27,12 0-22</inkml:trace>
  <inkml:trace contextRef="#ctx0" brushRef="#br0" timeOffset="58071.7018">7341-163 57,'0'0'49,"-4"-5"-15,4 5-14,0 0-7,0 0-4,-11 1-2,11-1-2,0 0 0,0 10-2,0-10 0,0 0-1,0 10 1,0-1-1,2 1-1,5 4 2,-4 3-2,0 1 0,2 5 0,1 1 0,-2 3 1,2 2-2,0 0 1,-1-1-1,1-2 0,2 2 1,-2-1-1,1-1 0,-4-1 1,3-1-1,2-2 0,-5-1 0,4-2 1,-2-1-1,-2-3 0,2-3 0,-1 0 0,-1-5 0,-3-7 0,8 5 0,-8-5 0,10-7 0,-7-3 1,6 0-1,-4-5 1,4-1-1,-3-4 0,5-1 0,-2-2 0,1-3 1,2-5-1,1-1 0,-6-5 0,7-2 1,-2 3 0,-5-1-1,4 2 1,-3 1-1,1 3 1,-3 4-1,1 4 1,-2 6-1,-1 2 0,1 1 0,-5 14-1,4-12-2,-4 12 0,0 0-11,2 8-4,-2 0-7,0 5-13,-2-1-32</inkml:trace>
  <inkml:trace contextRef="#ctx0" brushRef="#br0" timeOffset="58552.7755">7370 77 123,'3'-5'36,"8"0"-11,-7-2-13,11 4-5,-4-7 0,4 5-3,-3-1-1,6 3 0,-6 0 0,3 2-1,-2 0 0,2 1-1,-2 2-1,2 1 1,-1 0-1,-2 1-1,3 1-3,-9-5-12,6 3-4,-7-3-6,4 0-18,-9 0-34</inkml:trace>
  <inkml:trace contextRef="#ctx0" brushRef="#br0" timeOffset="60383.2266">7900 67 140,'-13'-7'32,"13"7"-10,-6-3-10,6 3-7,-7 0 0,7 0-3,-5 9 0,1 2 1,-5 4-2,3 3 0,-6 4 0,-4 3 0,1 1-1,-3 4 1,-2-2-1,-4 0 0,3-2 0,-3-2-1,7-5 0,2-2 0,0-8-2,13 1-4,2-10-8,0 0-6,11-11-8,4-2-25,2-6-19</inkml:trace>
  <inkml:trace contextRef="#ctx0" brushRef="#br0" timeOffset="60055.6978">7739 47 85,'-7'-8'50,"7"8"-17,0 0-18,0 0-5,-6-3-3,6 3-1,0 0-2,0 9-1,0-9 0,3 14-1,-2-7 0,7 4 1,-4 0-1,1-1 0,4 3-1,-5-1 0,5 5 0,-1-1 0,-3-2 0,2 4 0,-4-2-1,6 5 0,-4-5 1,-2 1-1,4-1 0,-2 0-1,-1-7 2,4 2-2,-8-11 1,6 10-1,-6-10-1,9 4-1,-9-4-4,0 0-7,6-4-7,-6-3-7,5-2-23,-5-3-22</inkml:trace>
  <inkml:trace contextRef="#ctx0" brushRef="#br0" timeOffset="60994.9693">8010 286 181,'-15'9'21,"0"-3"-4,6 2-14,-2-3-3,11-5-3,-4 9-4,4-9-10,0 0-6,7 0-11,1-1-28,-1-4-14</inkml:trace>
  <inkml:trace contextRef="#ctx0" brushRef="#br0" timeOffset="60684.7488">8065 34 171,'0'0'23,"0"0"-5,0 0-13,7 4-3,-7-4-2,0 0-1,8 12-4,-8-12-11,0 10-6,0-10-8,0 11-25,0-11-22</inkml:trace>
  <inkml:trace contextRef="#ctx0" brushRef="#br0" timeOffset="62880.2675">8467-4 167,'-11'8'23,"-1"-6"-7,6 10-10,-6-6-1,8 8-3,-4-5 2,2 5-3,-3 2 0,6 0 0,-6 2 0,1-1-1,-4 0 0,5 1 1,-6 0-2,0 0 0,-1-1 0,1-2-4,5 2-3,-4-3-8,6-2-7,-3-2-12,7 1-24,2-11-20</inkml:trace>
  <inkml:trace contextRef="#ctx0" brushRef="#br0" timeOffset="62551.566">8267 26 81,'0'0'51,"0"0"-19,0 0-16,0 0-5,6 0-3,-6 0-3,8 8-1,-8-8 0,9 16-1,0-6-1,2 4 0,-1 1-1,4 2 1,-1 0-1,1 2 0,-3-2-1,-1-1 1,1-2-1,-7 0 0,5-3 0,-4-3 0,-5-8 0,5 10-2,-5-10-3,0 0-7,4 8-6,-4-8-8,0 0-15,-4-9-30</inkml:trace>
  <inkml:trace contextRef="#ctx0" brushRef="#br0" timeOffset="63272.8409">8558 282 165,'-3'8'23,"-2"-1"-4,1 5-11,-7-3-4,7 4 0,-5-3-2,4 2-1,2-1 0,-3 3 0,4-1-1,2-2 0,0 0 1,0 0-1,5-1 0,-1 3 0,-1-4 0,-3-9-1,14 11 1,-8-8-2,6-1-4,-7-2-9,7-4-6,-3-6-6,-1 1-24,-1-6-22</inkml:trace>
  <inkml:trace contextRef="#ctx0" brushRef="#br0" timeOffset="63578.5958">8591 119 158,'-10'-3'26,"-1"0"-6,11 3-11,-12 0-4,12 0-3,-8 7-2,8-7-2,-1 8-4,1-8-10,0 6-6,0-6-10,9 7-25,-9-7-18</inkml:trace>
  <inkml:trace contextRef="#ctx0" brushRef="#br0" timeOffset="64239.9035">8833 18 153,'0'0'28,"0"0"-9,-6-1-12,6 1-1,0 0-2,-9 0-2,9 0 1,0 0-1,-6-5 0,6 5-1,0 0 0,-11 0 0,11 0-1,-7 5 1,7-5-1,-12 11 0,3-5 0,4 2 1,-5-2-1,5 5 1,-1-4-1,-2 0 0,5 3 0,-1-3 0,-2 3 0,4-2 0,1 4 0,1-1 0,0-1 0,0 2 0,0-4 0,1 3 0,1-2 1,5 0-1,-1-1 0,3-1 1,-2-1-1,3 2 1,-2-2-1,4-4 0,-2-1 1,-2 1-1,4-2 0,0 0 0,0 0 0,-3-2 0,2 1 0,-5 1-1,6 0 0,-7 0 0,5 0-2,-10 0 0,12 0-10,-12 0-6,6 0-5,-6 0-13,9-5-30</inkml:trace>
  <inkml:trace contextRef="#ctx0" brushRef="#br0" timeOffset="64591.8693">8765 141 164,'-9'1'24,"9"-1"-5,0 0-11,0 0-4,9 2 1,-3-2-3,6 0 0,0 0-1,2 0 0,-3 0 1,2 0-2,1 0 0,-4-3-3,-2 3-7,-8 0-7,15-2-5,-15 2-9,9-11-28,-6 4-23</inkml:trace>
  <inkml:trace contextRef="#ctx0" brushRef="#br0" timeOffset="65507.2315">9053-122 161,'-3'8'26,"0"6"-7,0 1-10,1 8-4,-4 2 0,4 3-3,1 4-1,-2 0 1,-2 2-2,-2 0 2,1-2-2,-3-4 0,3-1 0,-3-2 0,6-7-1,0-2 0,3-7 2,0 0-2,0-3 1,0-6-1,4 2 1,-4-2 0,11-8 0,-7-3 1,-1-1-2,3-4 1,-1-5 0,-1-4 1,2-5-1,-1-3 0,-1-7 0,-2 0 0,4-5 1,-3 3 0,0 1 0,-1 3 0,-2 8 0,1 4-1,-1 9 1,0 6 0,0 11-1,0 0 1,6 5-1,-3 8 0,0 5 0,0 6 1,6 1-1,-3 5 1,3-3-1,-1-3 0,3-1 0,-1-4 0,-1-6 0,2-5 0,-4-6 0,6-3 0,-3-8 0,2-3 0,-3-5 0,3-1 0,1-7 0,-6-1 0,5-1 0,-1 0 0,-5 5 0,1-3 1,-4 8-2,2 1 2,-3 5-1,-2 11 1,0 0 0,0 0-1,7 13 1,-5 5-1,-1 3 1,1 9-1,1 4 1,-3 4-1,1 1 0,-1 5 0,2-1 0,2-2 0,-4 0 0,3-2 0,-1-7 0,-1-3 0,1-8 0,-1-2-1,1-7 1,-2-4-2,4 0 0,-4-8-1,0 0-9,0 0-7,0-6-3,-4-2-10,2 0-27,-2-4-27</inkml:trace>
  <inkml:trace contextRef="#ctx0" brushRef="#br0" timeOffset="67884.8124">9419-421 69,'0'0'52,"6"-10"-18,0-1-16,0 6-7,-3-6-2,8 4-2,-8-3-1,9 1-2,-8-1-1,7 2 0,-7-3 0,9 5 0,-7-5-1,6 2 0,-3 2-1,-2 1 1,2 3-1,-3 0 1,5 2-1,-3 1 0,2 0 0,1 2 0,-4 2-1,4 2 1,-5 0-1,5-1 1,-1 1-1,-2 5 1,-1-1-1,1 5 0,-5 0 1,6 1-1,-4 2 0,-4 0 0,7 0 0,-5-1 0,0 2 0,-3-1 1,3-3-1,3 0 0,-5-1 0,2 0 0,-1 1 0,-1 0 0,-1 0 0,0-2 0,0 2 0,0 1 0,0-2 0,0 1 0,0 0 1,0-1-1,0 1 0,0-1 0,0 0 0,0-1 0,2 1 0,2-2 0,-1 0 0,-1-2 0,-1 1 0,2-2 0,-1 0 0,6-1 1,-8-8-1,7 14 0,-7-14 0,14 9 0,-14-9 0,15 9 0,-6-6 0,-1-1-1,4-1 1,-2-1 0,-1 0 0,6-3 0,-2 1 0,-3-1 0,-2 0 0,2 0 0,-4 1 1,-6 2-1,11 0 0,-11 0 0,0 0 0,0 0 1,-3 6-1,3-6 0,-9 11 0,1-7 0,-1 0 0,3 3 0,-3-1 0,3 2 0,-3-1 0,-3 0 0,6 0 0,-3 1 0,3 3 0,-2-2 0,2 3 0,1-1 0,2-1 0,-3 0 0,6 4 0,0-4-1,0 3 1,0-2 0,0 1 0,2 0 0,2 2 0,-2-1 0,-1-1 0,1 1 0,1-1 0,-1 2-1,-2 0 1,4 0 0,1-2 0,-4-1 0,2 4-1,-1-2 1,-2 4 0,0-2 0,0 1-1,0-4 1,0 4 0,0 1 0,0-2 0,0 0 0,0-3 0,-3-3 0,0 4 0,-2-1 0,-1-3 0,0-1 1,-3-1-1,1 1 0,-1 3 0,-3-2 0,3-1 1,-2 2-1,-1-4 0,3 2 1,-3-2-1,0-2 0,-2-1 1,1 0-1,-2 0 1,0-2-1,-2 0 0,0-1-1,1 0 0,0 0 0,1 0 0,2 0-2,8 0-6,-7-2-7,12 2-5,0 0-8,-3-11-22,3 3-33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2T12:26:46.7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5-4 141,'0'0'29,"-11"0"-9,11 0-12,0 0-5,0 0-3,0 0-4,0 0-9,0 0-9,0 0-11,6 0-22,-6 0-14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2T13:53:36.9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0-24 15,'0'0'35,"0"0"-6,0 0-8,0 0-2,0 0-4,0 0-5,0 0-2,0 0-1,2 7-1,2 2 0,0 1-1,1 4-1,2 3 0,-1 2-1,-1 1-1,2 3 1,-2 0-1,4 1-2,-4-3 2,1 2-2,-1-1 0,2-1 0,-3-3 1,2 1-2,0-3 2,-1-1-1,-1 0 0,1-3 1,0-1-1,-2-5 1,1 2-1,-4-8 0,6 7 0,-6-7 1,0 0-1,7 0 0,-7 0 0,4-8 0,-1 0 0,0-2 0,-1-2 1,2-2-1,0-2 0,1-1 1,0-1 0,2-3-1,0 0 1,1-3 0,0 0 0,0-1 0,-1 1-1,2-1 1,-1 0-1,0 1 0,-1 3 1,-2 1-1,1 3 1,-3 4-1,1 1 0,-3 4-1,-1 8 0,1-6-1,-1 6-2,0 3-4,0 3-8,-2 3-12,-2 1-20,1 1-19</inkml:trace>
  <inkml:trace contextRef="#ctx0" brushRef="#br0" timeOffset="450.6728">59 105 60,'0'0'42,"0"0"-10,0 0-14,0 0-5,0 0-5,0 0-2,4 2-1,3-1-1,0 1-1,3-1 0,-2 1 0,3 0-1,0-1-1,0 0 1,0 0-1,2 1 1,-1-2-2,0 0 1,-1 0-1,-1-1 0,0 0 0,0-1-1,-2 2-1,-2-2-5,2 1-10,-8 1-9,10 0-17,-10 0-27</inkml:trace>
  <inkml:trace contextRef="#ctx0" brushRef="#br0" timeOffset="983.7003">401 105 25,'-6'0'56,"6"0"-8,-6 4-25,6-4-11,-2 7-2,4-1-3,-2-6-2,6 10 0,0-6-2,2 5 0,0-3-1,2 2 0,-2 2-1,2-1 1,-2 1-1,1 1-1,-2-1 0,2 0 0,-1-4 0,0 3 0,-2-3 0,1 0-1,-7-6 1,10 7-1,-10-7 0,10 4-1,-10-4-4,0 0-9,5 3-12,-5-3-21,0 0-21</inkml:trace>
  <inkml:trace contextRef="#ctx0" brushRef="#br0" timeOffset="1458.974">578 71 10,'0'-7'50,"0"7"-16,0 0-5,-6-3-10,6 3-5,0 0-5,-6-1-3,6 1-1,-5 8 0,3-2-2,-4 0-1,1 3 2,-1-1-2,-1 3 1,-1-1-1,0 2 0,-2-2-1,1 2 1,-1-1-1,-1 0 0,1 2-1,1-3 0,0 0 0,1 0-1,1-2 1,-1-1 0,4-1 0,4-6-1,-8 9 1,8-9 0,-4 7 0,4-7-2,-2 6-2,2-6-3,0 0-10,-4 8-14,4-8-25,-6 8-14</inkml:trace>
  <inkml:trace contextRef="#ctx0" brushRef="#br0" timeOffset="2947.9703">884 93 40,'0'0'36,"0"0"-8,-3-7-4,3 7-10,0 0-4,-6-4-2,6 4-2,0 0-1,-9-5-1,9 5-1,-7-2 0,7 2 0,-11 0-1,4 0 1,0 0-1,-2 2-1,0 1 1,-1 1 0,0 0-1,0 1 1,0 0-2,0 1 1,0 0 0,1 0 0,1 0 0,2 1-1,0-2 2,2 1-2,4-6 0,-7 13 1,5-8 0,2 2-1,0 0 0,1 0 1,3-1-1,0 0 0,2-1 1,2 0 0,-1-1-1,4 0 0,-1-1 0,1 0 0,1 0 0,0-1 0,1-2 1,0 0-1,0 1 0,0-1 0,-1 0 1,-1 0-1,-1-2 0,0 0 0,-1 2-1,-2-2-1,-1 2-1,-6 0-2,8 0-8,-8 0-10,0 0-16,0 0-27</inkml:trace>
  <inkml:trace contextRef="#ctx0" brushRef="#br0" timeOffset="3368.6802">751 162 40,'0'0'54,"-8"-1"-19,8 1-18,0 0-4,0 0-3,0 0-3,0 0-2,0 0-1,4-2-1,-4 2-1,10-2 0,-2 1 0,0 1 0,1-1-1,1-1 1,2 1-2,-1-2 1,0 3-1,0 0 1,0 0 0,-2 0-1,0 0 0,-1 0 0,-1 0 0,0 1 0,-7-1 0,9 3-2,-9-3-3,7 1-6,-7-1-12,0 0-14,0 0-25</inkml:trace>
  <inkml:trace contextRef="#ctx0" brushRef="#br0" timeOffset="4619.7699">1286-4 25,'0'0'51,"0"0"-25,3-8 0,-3 8-9,4-9-5,-4 9-2,1-9-3,-1 9-3,4-10 1,-4 10-2,0-10-1,0 10 0,0-9-1,0 9 0,-6-7 0,6 7 0,-12-6 0,6 4 0,-3-1 0,2 3 1,-2 0-1,0 0 0,1 0 1,0 2-1,0 2 0,2 0 1,-1 1-2,-1 0 1,2 2-1,0-1 1,0 2 0,0 0-1,-1 2 0,1 1 0,-2-2 1,3 2-1,-2 1 0,-1-1 0,1 0 0,1-1 1,0-1-1,1 1 0,0 0 0,1 0 1,0-2-1,2 1 1,-1 1-1,2-1 1,0-1-1,1 1 0,0-1 0,0 2 0,0-3 1,0 1-2,1-1 2,1 1-2,0 0 1,1-1 0,1 3-1,-1-2 0,3 0 1,1 0 0,0 1 0,1-2 0,1-1 0,0-1 0,1-1 0,1 0 0,-1-2 0,2-1 0,0 0 0,1-1 0,0 0 1,1-1-1,-1-3 0,0-1-1,-1 2 1,0-1-2,0 2-3,-5-3-10,1 2-9,-1 1-15,-7 2-34</inkml:trace>
  <inkml:trace contextRef="#ctx0" brushRef="#br0" timeOffset="13351.7422">1945 77 35,'0'0'34,"0"0"-9,0 0-3,0 0-7,0 0-4,0 0-2,0 0-2,0 0-2,0 0-1,0 0-1,0 0 1,5-2-1,-5 2-1,0 0 0,0 0 0,7-1-1,-7 1 1,3-6-2,-3 6 2,4-7-2,-4 7 1,4-11 0,-4 11 0,4-12 0,-4 5 1,0 0-1,0 7 0,-3-11 1,3 11-1,-12-10 1,5 8 0,-3-1 0,1 3-1,-1 1 0,1 1 0,-2 2 0,2 0 0,0 4 0,2-1-1,-1 2 0,-1-1 1,1 1 0,3 1-1,-2 0 1,1 1 0,0 1-1,1 0 1,1 1-1,2 1 0,-2 1 0,2 0 1,2 0-1,-1 0 0,1-2 0,3-2 0,2 0 1,0 0-2,2-3 2,0 0-2,2-4 1,1 2 0,0-4 0,1-2 0,1 1 0,1-2 0,-1-3 0,3-2 1,-2-1-2,-1-1 2,0-3-1,-1 1 0,-1-2 0,-2-2 1,-3 0-2,0 1 2,-3-2-1,-1 2 0,-1 0 0,0 2 0,0 0 0,-2 3 0,1 1 0,-1 1 0,2 6 0,-1-6 0,1 6 0,0 0 0,0 0 0,0 0 0,-4 4 0,4-4 1,-1 12-1,1-4 0,0 1 0,-1 0 0,2 1 0,3-1 2,-2 2-2,2-1 1,0-1-1,0 1 0,1-2 1,0 0-1,2-1 0,0-1 0,2-2 0,-2-2 1,2 0-1,0 1 0,-2-2 0,1 1 0,-1 0 0,0 0 0,-7-2 0,9 6-2,-9-6-1,6 6-3,-6-6-11,8 4-7,-8-4-14,0 0-32</inkml:trace>
  <inkml:trace contextRef="#ctx0" brushRef="#br0" timeOffset="15351.5335">2080-55 30,'-8'0'55,"8"0"-19,0 0-15,-6-4-4,6 4-6,0 0-3,0 0-2,0 0-1,9-6-2,-2 5-1,3 0 0,-1-2-1,6 2 1,-1-3-2,-1 2 0,3 1 1,-3-2-1,-2 3 0,2 0 0,-3 0 1,-2 0-1,-2 0 0,0 0 1,-6 0-1,8 0 0,-8 0-1,0 0-1,9 0-5,-9 0-12,0 0-10,0 0-23,0 0-17</inkml:trace>
  <inkml:trace contextRef="#ctx0" brushRef="#br0" timeOffset="14943.9187">2177-74 15,'0'0'20,"0"0"-5,0 0 0,0 0-1,0 0-1,0 0 1,0 0 1,0 0-2,0 0-3,-2 3-1,2-3-1,0 0-2,-1 10 0,1-10-1,-2 11-1,0-2 0,0 2-1,0-1 0,0 5 0,-2-2-1,3 3 0,-2-2-1,1-2-1,1-1 1,1-3-1,-1-1 0,1-7-1,0 0 0,0 0-4,0 0-4,3 0-15,-1-5-13,-2 5-25</inkml:trace>
  <inkml:trace contextRef="#ctx0" brushRef="#br0" timeOffset="16420.6108">2519 4 88,'0'0'50,"0"0"-20,-3-7-22,3 7 0,0 0-2,0 0-2,-6 8 0,4-2-2,-3 1 1,-1 4-1,-3-1 0,3 4 0,-3-2 0,1 1-1,-2 0 0,1 0 1,-2 0-1,1 1 0,-2-2 0,2-1 0,-1 2-1,0-3 1,1-1-1,2 0 2,1-1-4,1-2 2,1 0-2,5-6-1,-5 8-5,5-8-11,-7 7-9,7-7-20,-7 3-29</inkml:trace>
  <inkml:trace contextRef="#ctx0" brushRef="#br0" timeOffset="16004.3137">2337 38 76,'-8'-3'56,"8"3"-21,-3 6-23,3-6-5,-1 7 1,1-7-3,2 7-1,-2-7-1,16 9-1,-7-5 0,3 1-1,1-1 0,2 4 0,-2 0 1,1 0-2,0 0 1,-2 1-1,1 0 0,-2-1 1,-2 0-1,0-1 0,-1-1 0,-3 0 0,-5-6 0,10 8-1,-10-8 0,0 0-2,7 8-2,-7-8-9,0 0-9,0 0-15,-3-4-27</inkml:trace>
  <inkml:trace contextRef="#ctx0" brushRef="#br0" timeOffset="20599.6626">2805-54 15,'0'0'15,"4"-6"3,-4 6-6,0 0 0,0 0-1,0 0 0,0 0-3,0 0 4,0 0-3,0 0 0,0 0-1,0 0 0,0 0-1,0 0-1,0 0-1,-6 5-1,6-5 0,-8 7-2,5-1 2,-4-2-2,3 3 1,-4-1-1,1 1 0,-1 0 0,1 0-1,-2 2 1,1-1-2,1-2 1,-1 1 0,1-1 0,0 0-1,7-6 0,-9 10 1,4-4-1,5-6 1,-7 9-1,7-9 0,-5 7 0,5-7 0,-5 6 0,5-6 0,0 0 0,0 0 0,0 0 0,-3 6 0,3-6 0,0 0 1,0 0-1,0 7 0,0-7 1,0 0-1,4 6 0,-4-6 1,7 5-1,-7-5 0,9 3 0,-9-3 0,12 2 0,-6 1 0,1-1 0,-1-1 1,1 1-1,0 1 0,1 1 0,-1-2 0,0 0 0,1 2 1,1-2-1,-2 1 0,3 0 0,-2 0 1,1 0-1,-1 1 0,0-1 0,-1-1 0,0 0 0,0 0 0,-7-2 0,9 2 0,-9-2 0,8 3 0,-8-3 0,0 0-1,6 3 0,-6-3-1,0 0-2,0 0-5,0 0-14,0 0-14,0 0-26</inkml:trace>
  <inkml:trace contextRef="#ctx0" brushRef="#br0" timeOffset="98061.4254">2652 182 3,'0'0'17,"0"0"3,0 0-3,0 0 2,0 0-1,0 0-2,0 0-3,0 0-4,0 0-1,0 0-2,0 0 0,0 0 0,0 0-2,0 0 0,0 0-1,0 0 0,0 0 0,0 0-1,0 0-1,-1 6 0,1-6 1,0 0-2,0 0 1,0 0 0,0 0 0,0 0 0,5 3 0,-5-3 0,6 2 0,-6-2-1,7 3 1,-7-3 0,11 3-1,-5-2 0,-1 1 1,1-1-1,-6-1 0,11 5 1,-11-5-1,9 3 0,-9-3 0,11 4 0,-11-4 0,9 3 1,-9-3-1,9 2 0,-9-2 0,6 4 0,-6-4 0,0 0 1,9 6-1,-9-6 0,0 0 0,8 6 0,-8-6 0,7 2-1,-7-2 1,8 2 0,-8-2 0,9 1 0,-9-1 0,9 1 0,-9-1 0,8 2 0,-8-2 0,9 3 0,-9-3 0,8 4 0,-8-4 0,10 5 0,-10-5 0,10 2 0,-10-2 0,10 2 0,-10-2 0,9 0 0,-9 0 0,7 2 0,-7-2 0,7 0 0,-7 0 0,6 1 0,-6-1 0,0 0 0,6 1 0,-6-1 0,0 0 0,0 0 0,0 0 0,0 0 0,0 0-1,0 0 1,0 0-1,0 0-2,6 2-2,-6-2-14,0 0-14,0 0-22,0 0-11</inkml:trace>
  <inkml:trace contextRef="#ctx0" brushRef="#br0" timeOffset="29227.6389">3125-122 23,'0'0'27,"3"-6"-3,-3 6 0,0 0-4,0 0-4,0 0-5,0 0-3,0 0 0,0 0-3,0 0-1,0 0 0,0 0-1,0 0-1,0 0 0,0 0 0,0 0-1,0 0 1,0 0 0,0 0-1,0 4 0,0-4 0,-1 9 0,1-9-1,-1 11 1,1-6 0,0 3 0,-1-1-1,1 0 1,-1 2-1,0 0 0,-2 1 0,2 0 1,-1 1-1,-1 0-1,1 0 1,-2 1 0,2-1 1,-1-2-1,1 1 0,0-1 0,-1-2 0,2-1 0,0 1 0,1-1 1,-1 0-1,1 0 0,-1 0 0,1 0 0,-1 0 1,0 1-1,1 0 0,-1 0 0,0 0 0,0-1 0,1 1 0,-3-1 0,3-6 0,0 12 0,0-12 0,-1 9 0,1-9 1,-2 11-1,2-11 0,-2 9 0,2-9 0,-1 10 0,1-10 0,-1 9 0,1-9 0,0 9 0,0-9 0,0 8 0,0-8 1,-2 7-1,2-7 1,0 0-1,-3 7 0,3-7 0,0 0 0,0 0-1,0 0 0,0 0 0,0 0-2,0 0-1,0 0-9,0 0-13,0-5-17,0 5-24</inkml:trace>
  <inkml:trace contextRef="#ctx0" brushRef="#br0" timeOffset="30227.4617">3116 54 28,'0'0'34,"0"0"-6,0 0-2,0 0-10,0 0-2,0 0-3,0 0-3,0 0-2,3-4-2,-3 4 0,0 0-1,6-5-1,-6 5 0,6-3 0,-6 3 0,9-3-1,-3 2 0,1-2 0,0 2 0,0 0-1,1 0 0,1-1 1,-1 1-1,1 1 0,-2 0 0,-1 0 0,2 0 1,-2 0-1,-6 0 0,10 3-1,-10-3 2,9 3-1,-9-3 0,7 5-1,-7-5 1,8 4 1,-8-4-2,6 4 1,-6-4 1,4 9-1,-4-9-1,5 6 1,-5-6 0,5 8 0,-5-8 0,3 6 0,-3-6 0,0 0 0,8 9 0,-8-9 0,0 0 0,7 7 0,-7-7 1,3 6-2,-3-6 1,3 6 0,-3-6 0,1 6 0,-1-6 0,0 0 0,-1 7 0,1-7 0,0 0 0,0 7 0,0-7 0,-3 6 0,3-6 0,0 0 0,0 0 0</inkml:trace>
  <inkml:trace contextRef="#ctx0" brushRef="#br0" timeOffset="30919.1217">3116 54 28,'0'0'34,"0"0"-6,0 0-2,0 0-10,0 0-2,0 0-3,0 0-3,0 0-2,3-4-2,-3 4 0,0 0-1,6-5-1,-6 5 0,6-3 0,-6 3 0,9-3-1,-3 2 0,1-2 0,0 2 0,0 0-1,1 0 0,1-1 1,-1 1-1,1 1 0,-2 0 0,-1 0 0,2 0 1,-2 0-1,-6 0 0,10 3-1,-10-3 2,9 3-1,-9-3 0,7 5-1,-7-5 1,8 4 1,-8-4-2,6 4 1,-6-4 1,4 9-1,-4-9-1,5 6 1,-5-6 0,5 8 0,-5-8 0,3 6 0,-3-6 0,0 0 0,8 9 0,-8-9 0,0 0 0,7 7 0,-7-7 1,3 6-2,-3-6 1,3 6 0,-3-6 0,1 6 0,-1-6 0,0 0 0,-1 7 0,1-7 0,0 0 0,0 7 0,0-7 0,-3 6 0,3-6 0,0 0 0,-2 7 0,2-7 0,-4 7 0,4-7 0,-3 5 1,3-5-1,0 0 0,-8 8 0,8-8 0,0 0 0,-7 9 0,7-9 0,-7 3 0,7-3 0,-6 6 0,6-6 0,-8 4 0,8-4 0,-8 5 0,8-5 0,-11 3 0,11-3 0,-10 6 1,10-6-1,-9 5 0,9-5 0,-9 4 1,9-4-2,-9 4 2,9-4-1,-9 2 0,9-2 0,-8 1 1,8-1-1,-7 2 0,7-2 0,-9 1 0,9-1 1,-9 2-1,9-2 0,-9 2 1,2 0 0,7-2-1,-9 1 0,9-1 1,-10 4-1,10-4 0,-7 1 0,7-1 0,-6 2 1,6-2-1,0 0 0,-7 1 0,7-1 0,0 0 1,0 0-1,-7 2 0,7-2 0,0 0 0,0 0 0,0 0 0,0 0 0,0 0-2,0 0 2,0 0-1,0 0-1,0 0-1,0 0 1,0 0-2,0 0-3,0 0-13,0 0-15,0 0-25,0 0-6</inkml:trace>
  <inkml:trace contextRef="#ctx0" brushRef="#br0" timeOffset="38971.4932">3532 205 23,'0'0'34,"0"0"-6,0 0-7,0 0-3,0 0-7,0 0-1,0 0-3,7 0 0,-7 0-1,4 3-1,-4-3 0,4 10-2,-2-4 0,0 1-1,0 0 0,-2 3-1,0-3 0,0 1-1,-2 1 1,-2 1-1,-3-1 0,2 1 0,-1 0 0,-1-1 0,1 1-1,-1-2-1,4-1-5,-1-1-10,4-6-18,0 0-22,0 0-12</inkml:trace>
  <inkml:trace contextRef="#ctx0" brushRef="#br0" timeOffset="40323.2095">3906-84 48,'0'0'46,"-3"-9"-8,3 9-15,-1-6-9,1 6-5,0 0-2,0 0-2,0 0-1,0 8-2,-1-1 1,3 4-2,2 2 1,0 1-1,2 4 0,0 1 0,1 2 0,0 0 0,2 0-1,0 1 0,1-2 1,-1 2-1,1-2 0,-1 0 1,2-2-1,-1-1 1,2-1-1,-3-1 0,2-3 0,-2-3 0,-1-4 0,1-2 0,-4-3 0,-5 0 0,10-1 0,-6-5 0,-2 0 0,1-2 0,0 0 0,-1-4 0,1 3 0,2-2 0,-2-4 0,2 2 1,0-3-1,1-1 0,0 0 0,0-3 0,0 0 0,1-1 0,-1-1 1,0 1-1,0-1 0,0 4 0,-1 0 1,1 2-1,-3 1 0,1 3 0,-1 1 0,-1 2 0,0 1 0,-1 1-1,-1 7-1,0-7-1,0 7-5,0 0-13,0 0-9,0 5-26,-3 0-23</inkml:trace>
  <inkml:trace contextRef="#ctx0" brushRef="#br0" timeOffset="40972.9499">3986 68 25,'0'0'54,"-7"0"-23,7 0-9,0 0-6,0 0-6,0 0-3,0 0-1,-4-3-2,4 3 0,0 0-1,3-8-1,-3 8 0,7-9 0,-7 9-1,6-7 0,-6 7 0,7-6 0,-7 6 0,6-4-1,-6 4 1,9-1-1,-9 1 2,11 0-2,-5 0 1,1 0 0,2 0 0,0 1-1,-1-1 1,2 1 1,-1 0-2,2-1 1,-2 0-1,1 0 0,-3 0 1,1 0-1,-1 1 0,-2-1 0,-5 0 0,7 0 0,-7 0 0,0 0-1,7 2-5,-7-2-10,0 0-10,0 0-23,0 0-19</inkml:trace>
  <inkml:trace contextRef="#ctx0" brushRef="#br0" timeOffset="42527.3034">4506 8 0,'0'-7'53,"0"7"-25,0 0-5,0-8 2,0 8-9,0 0-4,0 0-3,0 0-2,-6 1-2,6-1 0,-8 6-1,8-6-1,-8 6 0,8-6-1,-11 8 0,5-2 0,-1 1 0,1-1-1,-1-1 0,-1 2 1,0 0-2,-2 0 1,2 2-1,-2 0 1,2 0-1,-3 0 0,1 1 1,1 1-1,-1 1 0,1-1 0,2-1 0,-2 2 0,1 1 0,0-3 0,1 0 0,0 0 1,0-2-1,1-1 0,2-1 1,4-6-1,-6 7 0,6-7 0,0 0 0,-6 7-2,6-7-3,0 0-10,0 0-11,0-4-15,0 4-32</inkml:trace>
  <inkml:trace contextRef="#ctx0" brushRef="#br0" timeOffset="41867.4666">4295 42 69,'0'-7'45,"0"7"-15,0 0-12,0 0-6,0 0-4,0 0-2,0 0-1,0 0-2,0 0 0,4 6-1,-4-6-1,5 10 1,-5-10-1,9 12 0,-4-5 0,1 2 0,2-2-1,0 3 2,2-2-2,-1 1 0,1 1 1,1-1-1,-1 0 0,2-1 0,-1-1 0,-1 1 0,0-2 1,0 0-1,-1-2 0,-1-1 0,-1 1 0,-1-1 0,-6-3 0,9 4 0,-9-4 0,0 0-1,7 1-2,-7-1-1,0 0-8,0 0-12,0 0-15,-1-3-30</inkml:trace>
  <inkml:trace contextRef="#ctx0" brushRef="#br0" timeOffset="44007.7668">4787 23 38,'0'-5'36,"0"5"-4,1-6-9,-1 6-8,2-7-6,-2 7-1,5-5-3,-5 5 0,3-6-1,-3 6-1,0 0 0,0 0-1,0 0 0,-3-5 0,3 5 0,-10 1-1,3 0 1,2 2-1,-4-2 1,3 1-1,-1 1 0,-1 1 0,1 0 0,0-1 0,-1 1 0,2 2 0,-1-1 0,7-5-1,-10 9 2,6-3-2,0 1 0,2-2 1,-1 3-1,1-2 0,1 1 1,0 2-1,1-3 0,0 3 0,0 0 0,1 0 1,1-1-1,0 0 0,1-1 0,1 0 0,1-1 0,-5-6 0,9 8 0,-2-5 0,1 1 0,0-3 1,2 1-2,1-1 2,-1 1-1,1-1 0,1-1 0,-1 1 1,-1 2-1,-1-3 0,0 1 0,-1 0 0,0 0 0,-1-1 0,-1 2 0,1-1-1,1 0 0,0-1-1,-1 0-3,-7 0-7,11 0-12,-4 0-15,-7 0-30</inkml:trace>
  <inkml:trace contextRef="#ctx0" brushRef="#br0" timeOffset="44690.6982">4715 108 40,'-6'-4'32,"6"4"-6,0 0-5,0 0-6,0 0-5,-2-6-3,2 6-1,0 0-2,0 0 1,0 0-2,5-5 1,-5 5-1,0 0-1,7-2 1,-7 2-1,11 0-1,-5 0 0,2 0 0,1 0 0,1 0 0,1 1 0,-1-1 0,1 0 0,0 0 0,0 0 0,0-1 0,-2 1-1,1-2 0,-2 2 1,0-1-1,-2-1 1,-6 2-1,9-1 0,-9 1 0,7 0 0,-7 0 0,0 0 0,0 0-1,6 1-2,-6-1-5,4 7-14,-4-7-16,0 0-24</inkml:trace>
  <inkml:trace contextRef="#ctx0" brushRef="#br0" timeOffset="45923.2668">5110-46 72,'0'0'47,"0"0"-20,1-5-10,-1 5-6,0 0-4,0 0-2,0 0-1,0 3 0,0-3-2,1 10 1,-1-10-1,3 14 0,-3-4 0,3 3-1,-2 1-1,1 3 1,-1 0-1,-1 1 1,0-1-1,0 0 0,-1-2 0,-2 0 0,-1-2 0,-2-3 0,0-2 0,0-2 0,-1-1 1,0 0-1,-1-2 0,2-1 0,0 0 0,6-2 0,-9 3 0,9-3-1,0 0 1,0 0 0,0 0 0,0 0 0,3 6 0,4-4 0,2-1 0,2 1 0,2 0 0,2 0 0,3 0 0,2 0 0,-1-2 1,4 2-1,1-1 0,1-1 1,-2 0-1,-1 0 0,1-1 0,-2-1 0,-1-2 1,-2 1-1,-3-1 0,0-1 1,-4 0-1,1-1 0,-4-1 1,-1-1-1,-1 1 1,-1-3-1,0 0 0,-4 0 1,0-1-1,-1-1 0,-1-2 0,-4 0 0,-1 0 0,-1-1 0,-1 0 0,-2 0 0,-1 0 0,0 2 0,0 0 1,-2 2-1,0 0 0,0 3 0,-4 2 0,1 0 1,-2 2-1,-1 1 0,1 0 1,0 1-1,0-1 1,0 1-1,2-1 1,1 0-1,0 1 2,2 2-2,0 0 0,2 0 1,-1 1-1,1 2 0,1 1 0,1 1-1,-1 1-3,0-4-3,4 4-13,0-2-7,6-4-19,-7 2-34</inkml:trace>
  <inkml:trace contextRef="#ctx0" brushRef="#br0" timeOffset="61139.1932">5992 93 13,'0'0'27,"0"0"0,0 0-6,6 0-3,-6 0-1,0 0-8,7-6 0,-7 6-4,5-7-1,-5 7 1,5-9-1,-5 9 0,4-8-1,-4 8 0,0-7-1,0 7 2,0-7-2,0 7 0,-6-6 1,6 6-1,-10-5 0,4 5 0,1-1 0,-3 1 0,2 0-1,-1 0 0,0 1 1,0 2-1,7-3 1,-11 7-1,11-7 1,-11 8-2,5-2 1,0-2 0,0 3 0,-1-1 0,1 2-1,0 1 0,0 0 0,0 2 1,2-1-1,-1 2 0,1 1-1,-1 1 1,3-2 0,0-1 0,0 0 0,2-1 0,0 0 0,0-2 0,4 0 0,1-1 0,1-1 0,2-1 0,0 0 0,2-1 0,2-3 0,0-1 0,2 0 0,-1-3 1,1-1-1,-1-2 0,0-2 0,1-1 0,-1-4 0,-1 2 0,0-2 0,0 1 0,-4-1 0,1 1 0,-2 0 0,-3 2 0,-1 2 0,-1 1 0,-1 1 0,-1 6 0,0-8 0,0 8 0,0 0 0,-3-7 1,3 7-1,0 0 0,-5 3 0,5-3 0,-6 10 0,2-3 0,1 2 0,1 0 1,1 1-1,-2 1 0,3 0 1,0-2-1,3 1 0,0-2 0,2 2 0,1-2 0,0-2 0,2-1 0,-2 1 0,2-2 0,0 0 0,0-1 0,-1-1 0,0 0-2,-7-2 1,13 2-3,-13-2-5,9 0-11,-9 0-13,9-5-25,-9 5-20</inkml:trace>
  <inkml:trace contextRef="#ctx0" brushRef="#br0" timeOffset="61975.486">6179-23 88,'0'0'36,"0"0"-11,0 0-11,0-8-4,3 8-2,3-2-3,4 2 0,1-3-2,3 3 0,1-1-1,4 2-1,-1-3 1,1 1-1,-1 0 0,1-1 0,-1 0 0,-1 0-1,-3 0 1,-2 0-1,-2 0 0,-2 0 0,-2 1-1,-6 1-2,6 1-4,-6-1-11,0 0-10,-4 3-22,4-3-22</inkml:trace>
  <inkml:trace contextRef="#ctx0" brushRef="#br0" timeOffset="61627.1266">6293-38 57,'0'0'62,"0"0"-24,0 0-26,0 0-1,0 0-4,0 0-2,0 0-2,0 0-1,-4 7 1,4-1-1,-1 3-1,1 1 1,-2 1-1,1 2 0,-2 0 0,1-1-1,1 1 0,-1-6 0,2 2-1,0-9-3,0 8-2,0-8-9,0 0-12,3-4-22,-3-2-19</inkml:trace>
  <inkml:trace contextRef="#ctx0" brushRef="#br0" timeOffset="63122.0667">6583-4 38,'0'0'58,"0"0"-25,0 0-10,0 0-9,0 0-5,0 0-1,0 0-3,4 4-1,-4-4 0,7 11-1,-4-5-1,3 1 0,-1 1 0,2 1-1,-2 0-1,1 1 1,0-1-1,0 1 1,0 1-1,0 0 0,0 1 0,0-1 0,0-2 1,-1 1-1,1-2 0,0-1 0,-6-7 1,9 10-2,-9-10 1,7 8 0,-7-8 0,6 7 0,-6-7 0,0 0-1,2 9 1,-2-9-2,0 0-1,0 0-2,3 6-10,-3-6-12,0 0-19,0 0-26</inkml:trace>
  <inkml:trace contextRef="#ctx0" brushRef="#br0" timeOffset="63647.6796">6760-18 43,'0'0'53,"2"-4"-25,-2 4-7,0 0-6,0 0-6,-5 4 0,5-4-3,-8 8-1,2-1-1,-1-2-1,1 4 0,-3 0-1,2 2 0,-3-1 0,3 2-1,-4 0 1,2 2-1,-1 1 0,0 0 0,0 2-1,0-2 1,-1 1-1,1-2 0,0 1 0,1-1 0,-2-4 0,0 1 0,0-2 0,0-1 0,0-1 0,3-1 0,1-2 0,0-3-1,7-1-1,-7 0-3,7 0-11,6-1-10,-3-5-17,-3 6-28</inkml:trace>
  <inkml:trace contextRef="#ctx0" brushRef="#br0" timeOffset="65283.1428">7043-9 55,'-8'-4'55,"8"4"-21,0 0-14,-7-2-7,7 2-4,0 0-3,0 0-1,0 0-2,0 0 0,0 0-1,0 0 0,5 0-1,1 1-1,1 3 2,3 1-2,2 0 1,2-1 0,-1 1-1,4-1 0,-2 0 1,0-1-1,1-1 0,-1 2 0,-3 0 0,0-2 0,-2 1 0,-1 0 0,-3-1 0,-6-2 0,9 5 0,-9-5 0,0 0 0,0 0 0,4 4 0,-4-4 0,0 0 0,-1 7 0,1-7 0,0 0 0,-7 9-1,7-9 1,-7 6 0,7-6 0,-10 7 1,10-7-1,-10 5 0,4 0 0,-1-1 1,-1 2 0,0 2-1,-3-1 0,2 1 0,-2 1 1,-1 0-1,-1 2 0,-1 1 0,0-1 1,0-2-1,1 1 0,2-1 0,0-1 0,2-1-1,2-1 1,7-6 0,-6 2-2,6-2-1,0 0-6,0 0-12,4-2-9,-4 2-23,7-10-25</inkml:trace>
  <inkml:trace contextRef="#ctx0" brushRef="#br0" timeOffset="72359.2011">7519-193 5,'0'0'35,"0"0"-6,6-6-4,-6 6-3,0 0-7,0 0-4,0 0-3,0 0-2,0 0-1,0 0-1,1 6 0,-1-6-1,0 10 0,-1-3 0,0 1-1,1 1 0,-1 0 0,1 0 0,-2-1-1,1 1 0,-1-1 1,0 1-1,-2-1 0,2 0 1,-3 0-1,2-1 0,0 3-1,0-2 1,-1 2-1,2-2 1,-1 2-1,2 0 1,-1 0-1,-1 0 0,2 1 0,0-2 0,-2 1 0,2-2 0,-1 1 1,1 0-1,0-2 0,-1 0 0,1 1 0,-1 0 1,0 0 0,-1 1-1,0 0 0,0 2 0,1 0 0,-2-1 0,1 1 0,0-2 0,0 1 0,1-2 0,-1-2 0,2 0 0,-1 0 0,2-6 0,-3 7 0,3-7 0,-1 6 0,1-6 0,0 0 0,-4 7 0,4-7 0,0 0-1,-4 5-1,4-5-2,0 0-8,0 0-13,0 0-15,0 0-30</inkml:trace>
  <inkml:trace contextRef="#ctx0" brushRef="#br0" timeOffset="73718.7649">7497 20 5,'0'0'30,"0"0"-3,0 0-4,0 0-6,0 0 0,0 0-5,0 0-3,4 0-3,-4 0 0,6-2-1,-6 2-1,9-5-1,-9 5 0,9-5-1,-9 5 1,8-6-1,-8 6 0,10-3-1,-10 3 0,10-4 1,-10 4-1,12-2-1,-12 2 1,11-1 0,-11 1 0,12 0-1,-6 0 1,0 0 0,0 1-1,0 2 0,0-1 0,-6-2 0,9 4 0,-9-4 1,9 5-1,-9-5 1,6 4-1,-6-4 0,5 8 0,-5-8 0,3 9 1,-3-9-1,3 10 1,-3-10-1,1 10 0,-1-10 0,3 10 0,-3-10 0,1 9 0,-1-9 0,1 6 0,-1-6 0,0 0 0,0 8 0,0-8 0,0 6 0,0-6 0,0 9 0,0-9 0,-5 10 0,5-10 0,-5 9 0,5-9 0,-5 9 0,5-9 0,-6 8 0,6-8 0,-6 8 0,6-8 0,-5 8 0,5-8 0,-6 7 0,6-7 1,-6 6-1,6-6 0,-5 6 1,5-6-1,-7 7 0,7-7 0,-5 8 0,5-8 0,-7 8 0,7-8 0,-9 7 0,9-7 0,-9 4 0,9-4 0,-8 5 0,8-5 0,-7 3 1,7-3-1,-8 3 0,8-3 1,-8 5-1,8-5 0,-11 5 1,11-5 0,-10 5-1,4-2 0,0-1 0,0 0 1,0 0-1,-1 1 0,0-2 0,1 1 0,0-1-1,6-1-1,-10 3 0,10-3-6,-7 5-13,7-5-14,-7 1-26,7-1-6</inkml:trace>
  <inkml:trace contextRef="#ctx0" brushRef="#br0" timeOffset="95602.7785">7087 315 0,'0'0'30,"0"0"-3,-7 0 1,7 0-7,0 0-3,0 0-5,0 0-2,0 0-4,0 0-2,0 0-2,0 0-1,0 0 0,0-3 0,0 3-2,0 0 1,0 0-1,7-5 1,-7 5 0,0 0-1,7-4 0,-7 4 1,6-4-1,-6 4 0,8-6 1,-8 6 0,9-8-1,-3 4 0,-6 4 1,11-10-1,-5 4 1,0 2 0,-6 4 0,11-10 1,-5 6-2,0 1 2,-6 3-1,10-8-1,-10 8 1,9-7-1,-9 7 0,7-6 0,-7 6 0,7-8 0,-7 8 0,7-7 0,-7 7 1,6-7-1,-6 7 0,9-4 0,-9 4 0,6-5 0,-6 5 0,7-6 0,-7 6 0,7-7 0,-7 7 0,6-8 0,-6 8 0,7-7 0,-7 7 1,7-9-1,-7 9 0,9-9 1,-9 9-1,11-10 0,-11 10 1,9-8 0,-9 8-1,7-5 1,-7 5 0,0 0-1,0 0 1,0 0 0,0 0-2,0 0 1,0 0-1,0 0-3,0 0-3,0 0-16,-5 3-14,2 2-24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2T13:55:32.077"/>
    </inkml:context>
    <inkml:brush xml:id="br0">
      <inkml:brushProperty name="width" value="0.02646" units="cm"/>
      <inkml:brushProperty name="height" value="0.02646" units="cm"/>
      <inkml:brushProperty name="color" value="#EA157A"/>
      <inkml:brushProperty name="fitToCurve" value="1"/>
    </inkml:brush>
  </inkml:definitions>
  <inkml:trace contextRef="#ctx0" brushRef="#br0">101-183 20,'0'0'25,"0"0"-1,0 0 3,0 0-4,1 6-5,-1-6-5,0 0-2,0 0-3,7 2-2,-7-2-1,0 0-1,0 0-2,0 0 1,0 0 0,0 0-1,-6-4 0,-1 3-1,7 1 1,-14 0-1,6 0 1,0 2-1,-2 4-1,0-3 1,1 5-1,-1-1 1,1 3-1,2-1 1,1 2 0,2-1 0,0 1 0,3 3 0,1-1 0,1-1-1,6 1 1,0 0 0,6 0-1,1 3 0,1 0 1,5-4 0,0 3-1,2-2 1,0-2-1,1-5 1,0-1-1,-1-5 1,-3-2-2,-2-6 1,-4-3 0,-1-3 0,-6-2 0,-2-5 0,-4 1 0,0-2 0,-7 1 0,-5 1 0,1 1 0,-3 3 0,0-1 0,-1 3 0,-1 5 0,2-3 0,0 7 0,0-3 0,1 6 1,2-2-1,1 4 0,2 0 0,8 0-1,-8 2 1,8-2 0,0 0 0,0 0 0,9 9 1,2-8 0,0 3-1,4-3 0,3 0 0,0 1 0,1-2 0,1 0 0,-1-3 0,-3 3 0,2-4 1,-3 2-1,-2-3 0,-1 0 2,-3 2-2,-2-4 0,-7 7-3,8-14 1,-8 14-6,2-13-10,-2 5-4,0 2-16,0 6-26</inkml:trace>
  <inkml:trace contextRef="#ctx0" brushRef="#br0" timeOffset="1784.7707">-3-276 88,'0'0'44,"-7"7"-14,7-7-20,0 0-3,-8-2 0,8 2-3,0-10-1,1 3-1,2-1 0,2-3-1,-1-2 0,-2 1 0,2-3 1,-2-1-1,0 0-1,0-1 2,1 1-1,-2 1 0,-1 3-1,0 0 1,2 2-1,0 2 1,-1 2-1,-1 6 0,0 0-1,2-11-2,-2 11-5,0 0-11,0 0-8,0 0-18,8 0-21</inkml:trace>
  <inkml:trace contextRef="#ctx0" brushRef="#br0" timeOffset="1393.067">-14-392 18,'0'0'47,"0"0"-2,-9 0-23,9 0-8,0 0-3,0 0-4,0 0-2,0 0-2,0 0 0,0 0 0,0 0 1,0 0 0,0 0-1,11 0 0,-11 0 0,16 6 0,-4-3-1,3 1 1,-1 1-1,2 0-1,0 0-1,1 1 1,-3-4 0,-1 2 0,-2-4 0,-2 2-1,-2-2 1,-7 0-1,11 3-1,-11-3-1,0 0-1,0 0-6,0 0-9,-6-4-10,-1 3-18,0-3-18</inkml:trace>
  <inkml:trace contextRef="#ctx0" brushRef="#br0" timeOffset="2961.1773">116-799 149,'0'0'27,"0"10"-8,0-10-15,4 11-1,-4-11 0,16 8-1,-6-2-1,4 2-1,0 2 2,2 1-1,0 4-1,2 0 1,-1 4-1,0 0 0,1 1 1,-3 1-1,0 0 1,-1-1-1,0-1 1,0-2-1,-3-3 0,-1 1 0,0-6 0,-3-3-2,2-3-2,-9-3-9,0 0-8,1-11-9,-3 2-23,-6-4-21</inkml:trace>
  <inkml:trace contextRef="#ctx0" brushRef="#br0" timeOffset="2549.3598">138-576 53,'0'0'53,"0"0"-13,-10 3-24,10-3-4,0 0-3,0 0-3,0 0-2,0 0 0,8-4-2,-1 2 1,0-5-1,2 2 0,3-2-1,-2 1 0,2-1 1,3-1-1,-1 0 0,2 0 0,-1 0 1,1 0-1,-1 1-1,0 0 1,-2 1-1,1-1 1,-2 3-1,-1 1 0,-1 0 0,-3 1 0,-7 2-1,8-5 0,-8 5-3,0 0-5,0 0-10,0 0-7,-9-5-16,0 5-29</inkml:trace>
  <inkml:trace contextRef="#ctx0" brushRef="#br0" timeOffset="4041.1333">396-957 104,'0'0'40,"0"0"-16,-5-2-20,5 2-1,0-14 0,0 5 0,4 1-3,-1-3 2,0 1-1,0 0 1,-1-1 0,2-1 0,-3-1 0,3 0 1,-2-4-1,0 2 1,0-3-1,2 3 0,-4-3-1,0 2 1,0 0-2,0 2 1,1 2-1,-1 3 0,0 0 0,0 2-1,0 7-2,1-7-3,-1 7-12,9 0-9,-9 0-14,0 0-28</inkml:trace>
  <inkml:trace contextRef="#ctx0" brushRef="#br0" timeOffset="3581.6075">271-1036 123,'0'7'34,"0"-7"-17,0 0-11,0 0 0,-1-5-3,1 5-2,1-15 1,1 7 0,1-4-1,-1 2 0,1-3 0,0-1 1,-2 1-1,3-3 1,-4-2-1,1 0 0,-1 0 0,1 1 0,-1 1-1,0 1 1,0 1-1,0 2 0,0 5 0,0 7 0,0-9-1,0 9-2,0 0-3,0 5-12,0-5-8,3 14-15,0-6-26</inkml:trace>
  <inkml:trace contextRef="#ctx0" brushRef="#br0" timeOffset="4641.4144">160-1628 92,'-7'0'48,"7"0"-19,0 0-16,-2 6-5,2-6-1,5 7-4,2-2 0,1-3-1,2 1 0,3 0-1,1 0 1,2 0-1,2 2 1,1-1 0,1 3-1,2 0 0,0 2 0,1 0 0,3 1 0,-2 0 1,0-1-2,-1-2 0,-1 1 0,-3-5 1,-4 0-1,-3-2 0,-2 1 0,-2 0 0,-8-2-1,7 1 1,-7-1-3,0 0-1,0-5-8,0 5-8,-8-7-7,8 7-25,-15-11-22</inkml:trace>
  <inkml:trace contextRef="#ctx0" brushRef="#br0" timeOffset="5432.9806">384-1618 40,'0'0'52,"0"0"-7,0 0-29,-8 3-3,8-3-4,0 0-4,0 0-1,-1-7-2,1 7 1,-3-11-2,3 4 1,-3-2 0,1-2-1,-2 1-1,3 1 2,-1-1-2,2 2 2,0-2-2,0 1 1,0 1-1,5-1 2,-1 4-2,-4 5 1,12-12-1,-4 7 1,0 1 0,1 0-1,1 1 1,0 1-1,0 0 0,1 0 1,-1 1-1,-1 0 0,0 1 1,-2 1-1,1-1 1,-2 0-1,-6 0 1,10 0-1,-10 0 1,7 2-1,-7-2 1,0 0-1,8 7 0,-8-7 1,3 9-1,-3-9 0,7 12 1,-4-4-1,-1-1 1,1 3-1,1-3 1,-1 4-1,1-2 1,-2 2 0,3 0 0,-3-2-1,3 4 1,-3-1-1,2 1 2,-2-1-2,-1 1 1,3 0-1,-1-2-1,-2 0-2,2 1 0,-3-12-10,0 16-6,0-16-9,-4 12-24,4-12-27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4T21:15:44.4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4T21:16:09.6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4T21:16:40.4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26.3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4 43,'-11'-3'36,"11"3"-3,0 0-11,-5-1-7,5 1-3,0 0-4,0 0 0,0 0-2,0 0-1,3 2-1,10-2 0,-5 0 0,-8 0-4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26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19 43,'-11'-3'36,"11"3"-3,0 0-11,-5-1-7,5 1-3,0 0-4,0 0 0,0 0-2,0 0-1,3 2-1,10-2 0,-5 0 0,12 0-1,-2 0 0,7 0-1,0 0 1,3 0-1,3 0 0,1 0-1,-3 0 0,3 0 0,-4 0 0,-2 0-1,-3 0 0,-4 3 1,-6 1-1,-7 1 0,-6-5 2,7 15-2,-7-5 0,-3 6 0,-4 0 0,4 4-2,-7 4 2,5 2 0,-2 6 0,1 4 0,2 3 0,3-1 2,-1 4-2,2-3 0,0 3 1,0-4-1,3-3 0,1-3 1,1-4-1,1-1 0,-2-3 1,-3-4 0,1 1-1,1-6 1,-1 0-1,-2-5 1,0-1-1,0-9 0,-5 11 1,5-11-1,-5 6 0,-7-5 0,6 0 0,-6 0 0,1-1 0,-4 3 0,0-2 0,-2 1 0,1 0 1,-1 2-1,1-1 0,1-2 0,0 2 0,5-1-1,2 0 1,8-2 1,-10 3-2,10-3 1,0 0 0,0 0 0,0 0-1,0 0-1,10 0-4,-10 0-9,16-3-7,-7-2-10,1 0-27,3-4-23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27.9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16 65,'0'0'33,"0"0"-3,0 0-12,10 0-5,-10 0-4,10 0-2,-10 0-2,15 0-1,-4 0 0,4 0-2,-3-2 2,4 1-2,1 0 0,1 1 0,3-2 0,-3 0-1,-1-1 0,-1 3 0,-4 0-1,-1-3 1,-1 3-1,-10 0 0,9-4 0,-9 4-1,0 0-1,0 0-2,0 0-15,0 0-9,0 0-22,-2 7-22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15.18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0 23,'0'0'60,"0"0"-11,0 0-28,0 9-8,0-9-5,-2 9-2,2-9-2,-5 14-1,5-7 0,-2 5-1,-1-1 0,3 4 0,-2 0 0,2 0-1,-2-1 0,2-1-1,0-1 1,0 0 0,0-3-1,0-9 0,2 10 0,-2-10-1,0 0-1,0 0-3,12 3-7,-12-3-13,7-6-16,-7 6-27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38.2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175 78 3,'0'0'10,"0"0"2,0 0-2,0 0 5,0 0-3,0 0 0,0 0-1,0 0 0,0 0-1,0 0 3,9 6-3,-9-6-2,0 0 0,8-3-2,-8 3 1,5-8-3,-5 8 0,8-12-1,-8 12-1,7-16 1,-7 16-2,0-13 0,0 13 0,0-15 0,0 15 0,-12-8-1,5 6 1,-6-3-1,3 4 1,-1 0-1,-4 1 0,-2 5 0,3-1 1,-3 4 0,2 3 0,0 1 1,-1 4-1,4 2 1,-1 5 0,2-2 0,6 4 0,-4-2 0,9 2-1,0-2 0,2 0 0,5-3 1,1-5-2,2-1 1,5-6 0,1-2 0,-1-5-1,1-1 0,3-3 0,-1-5 0,0-3 0,-2-4 0,1-1 0,-1 0 0,-4-2 1,0-4-1,-4-1 0,-5 4 0,4-1 0,-6 3 0,1 3 0,-2 5 0,0 9 0,0 0 0,-8 3 0,5 11 1,-2 4-1,0 4 0,0 4 1,5-3-1,0 2 1,0-2 0,5-3 0,3-4 0,-2-4-1,9-2 1,-1-1 0,-3-5 0,4-1-1,-2-3-3,0 0-9,2-5-8,-3-3-10,-2-1-28,5-2-24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39.0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33 200,'13'-5'-20,"-1"-3"-10,-2-1-28,5-2-24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40.6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7 13,'0'0'27,"0"0"-2,0 0 0,0 0-3,0 0-6,0 0-4,0 0-2,-8-8-2,8 8 0,-11 0-3,11 0-1,-15 4-1,3 0 0,1-1-1,-1 3 0,-3 2-1,-1 1 1,4-4-1,-3 2 0,0 2 0,4 0 0,-2-3 0,4 1 0,-1-1 0,10-6 0,-11 15-1,6-6 0,5-9 1,-2 17-1,2-8 0,0 3 1,0-1-1,0 1 1,7-1-1,-1 0 0,-1-2 0,5-1 1,-3 1-1,6-1 0,-3-2 0,0-1 1,3-2 0,-1 0-1,-1 1 1,4-2-1,2 1 0,-6-2 1,6 0 0,-4-1-1,2 0 0,-2 0 0,0 0 1,-3 0-1,0-1 0,-2 0-1,-8 1 0,9-5 0,-9 5-3,0 0-2,9-5-7,-9 5-15,0 0-22,0-10-19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41.0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38 48,'0'0'58,"0"0"-26,5-9-13,8 7-7,-13 2-2,20-4-3,-10 0-3,6 1 0,-1 0-1,5 3-1,-3-5 1,4 5-2,-4-1 1,2-2-1,-4 3 0,2 0-1,-6-1 1,1 1-1,-2 0 0,-10 0-1,13 0-1,-13 0-4,0 0-15,7-3-8,-7 3-24,0 0-23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41.6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 0 35,'0'0'61,"0"0"-13,-10-4-29,10 4-7,-7 4-3,4 7-3,-3 0-2,2 7 0,-1 7-2,4 5 1,-6 6-1,5 8-1,1-1 0,-4 3 0,5-1-1,0-3 1,-2-2 0,2-8-1,0-8 0,0-8 0,2-4 0,-2-12-3,5 10-4,-5-10-15,3-7-7,2-6-22,-5-3-22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42.0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 60,'11'-11'59,"-4"1"-20,-2 4-24,7 3-5,-12 3-3,11-3-1,-11 3-3,10 1 0,-10-1 0,7 14-2,-7-2 1,5 4 0,-4 5-1,1 7 0,-2 6 0,2 3-1,-2 2 1,0 1 0,0 1-1,0-3 0,0-4 0,0-3 0,0-8 0,0-1 0,0-7 1,0-3-1,3-4 0,-3-8-1,3 10 1,-3-10-2,0 0 0,0 0-2,8-3-4,-8 3-15,0-13-8,0 13-26,0-17-18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42.5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67 67,'0'-15'59,"0"2"-22,3-2-23,7 11-4,-1-8-2,5 9-2,-4-1-1,8 4-2,-3 4-1,5 5 0,-3 1 0,1 7-1,-2-1 0,-1 2 0,-5-1-1,-3-1 1,-4 2-1,-3-1 1,-2 1-1,-6-2 0,-8-1 0,-1 2 0,-1-2 0,-5-1 0,3-2 0,0-1 0,2-3 0,3-2-1,7-1 1,8-5 0,-7 12 1,7-12-1,9 12 0,0-3 2,6 2-2,3 2 1,6 1-1,-5 0 1,4 0-1,-1 2 0,1 2 0,-5-1 1,-1-4-1,-1 2 0,-6-2 0,0 0-1,-5-2 0,-5-11-5,8 15-11,-8-15-6,0 0-13,7-11-31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43.2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18 92,'0'0'50,"-3"3"-18,-2 6-20,2 1-6,3 8 1,-2 1-2,2 3-2,0-2 0,2 4-1,-1-4 0,3-2-1,0-4 0,-2-3 0,-2-11-1,8 4 1,-8-4-1,9-9 0,-3-2 0,2-7 0,-1-1 1,0-2-1,-2 0 0,3-5 0,0 5 0,-1 1 1,-2 3-1,1 3 0,-2 5 2,-4 9-2,8-4 0,-8 4 0,8 11 1,-3 0-1,-2 0 1,4 0-1,-2 1 1,3-5-1,-8-7 1,12 13-1,-12-13 0,15 1 1,-5-1-1,-2-3 0,2-5 0,5 0 0,-4-2 0,6-1 0,-3 1 0,3 1 1,-2 3-1,-4 0 1,6 6-1,-7 0 1,-2 11-1,-3 1 1,-2 4 0,-1 3 0,1-1-1,-3 6 0,0-6 0,0-1 0,-3-2-1,1-5-2,2 1-1,0-11-4,0 0-12,0 0-5,0 0-16,9 0-33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43.5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0 132,'0'0'37,"14"8"-17,-6 3-11,-5-3-1,5 7-3,-3-2 0,2 3-1,-4 1-1,2 2-1,-5-4-2,0 2 0,0 2-6,-10-7-11,0-2-7,4-3-9,-4-7-33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47.4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0 33,'0'0'32,"-6"9"-1,6-9-6,-9 11-6,9-11-6,-6 12-3,6-12-2,-7 15-1,5-3-2,-1 1-1,1 6 0,-1 1-1,2 7 0,-1 0-1,2 5 1,0 1-2,0 3 0,0-3 0,0-2-1,0-1 0,0-6 1,0-1-1,0-7 0,0 0 0,0-10 0,0-6 0,0 11 0,0-11-1,0 0 0,0 0-1,0 0-4,0 0-9,6-6-11,-6 6-19,7-11-25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06:05.59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79 140 10,'0'0'35,"0"0"-4,-6 0-5,6 0-4,0 0-6,-7 1-5,7-1-2,-7 9-2,7-9-2,-6 16-1,1-6-1,1 2 0,1 4-1,-1 0 1,1 1-1,-2 4 0,-1-3 0,4 5 0,-4-2 0,1 4 0,2-3-1,-2 2 1,4-4-1,1 2 1,0-2-1,0-1-1,6-5 0,-1-2 0,1-4 0,4-2 1,-1-2-1,2-3 0,0-1 0,0 0 0,0-5 0,1-1 0,-3 1 0,2-3 0,-1 0 0,-3-2 0,3-2 0,-3-3 0,3 1 0,1-5 0,0 0-1,-1-5 1,3 1 0,-1-2 0,0-3-1,-1 0 1,-4-2 0,0 0 0,-3 1 0,-4 3 0,0-2 0,-4 2 0,-5 3 0,-2 5 0,-1 1 0,-4 5 0,1 0 0,-1 4 1,0 2-1,-2 3 0,3 3 0,0 3 1,0 4-1,3 3 0,-1 4 0,2 2 0,0 5 0,4-1 0,-2 3-1,5-1-3,1 1-2,1-3-12,2-5-8,2 0-16,4-5-25</inkml:trace>
  <inkml:trace contextRef="#ctx0" brushRef="#br0" timeOffset="373.8782">75 283 60,'0'0'56,"-7"-3"-19,7 3-21,-8-4-6,8 4-3,0 0-2,0 0 0,0 0-3,0 0 0,8-1 0,-1 1-1,4 0 0,1 0 0,1 0-1,2 0 1,0-1-1,1 0 0,1-2 0,-2 1-1,4 1-4,-8-3-7,3 1-9,-1 2-12,-2 0-27,-2 0-11</inkml:trace>
  <inkml:trace contextRef="#ctx0" brushRef="#br0" timeOffset="797.3117">406 385 76,'-3'7'48,"-3"-2"-15,-1 2-22,5 2-4,-3-1-1,3 0-3,-3 0 1,5 2 0,-1-2-2,1 3 0,0-2-1,2 3-1,3-4 0,-3 2 1,2-1-2,-4-9-1,13 12-5,-13-12-12,14 0-12,-5-8-19,-4-2-15</inkml:trace>
  <inkml:trace contextRef="#ctx0" brushRef="#br0" timeOffset="1025.0409">417 226 98,'-14'4'43,"14"-4"-17,-11 7-22,11-7-1,-6 4-3,6-4-5,0 0-19,2 5-15,-2-5-14</inkml:trace>
  <inkml:trace contextRef="#ctx0" brushRef="#br0" timeOffset="1670.5582">608 161 98,'0'0'50,"3"-7"-22,-3 7-18,0 0-2,9 0-2,-9 0-1,13 0-3,-6 0 1,3 1-2,3 5 0,2 2 0,1-1-1,5 1 1,-1 2-1,2-4 1,-1 1-2,1-2 2,-2-2-2,-3-1 1,-2 0-1,-2 0 1,-3 0 0,-4 1 0,-6-3 0,5 9 0,-5-9-1,-5 11 2,-1-5-1,-2 2 0,-2 0 0,-2 1 0,-1 3 0,0-1 0,-3 2 1,1 0-1,-2 0 1,3 0-1,0 1 0,1-5-1,5 1-1,1-3-8,6-2-9,1-5-7,0 0-25,8 4-20</inkml:trace>
  <inkml:trace contextRef="#ctx0" brushRef="#br0" timeOffset="2046.6809">972 318 45,'0'0'55,"-14"0"-20,3 0-17,4 4-2,-3 0-6,0 3-1,-4 1-3,1 5-3,-2-1 0,1 2-1,0 2-1,1-1-1,1 2-1,0-1-2,2 1-4,0-3-14,5-3-10,2-3-24,3-8-15</inkml:trace>
  <inkml:trace contextRef="#ctx0" brushRef="#br0" timeOffset="2772.2756">1163 221 79,'0'0'55,"0"0"-21,-5-5-24,5 5-1,0 0-3,-9 7-1,9-7-1,-2 15-2,-1-7 0,3 5-1,0 1-1,0 0 1,0 1-1,1-1 0,1 0 0,3 2 0,2-5 0,-3-1 0,7 1 1,-4-4-2,4 1 2,0-5-1,-2 0 1,3-3-1,-1 0-1,0-3 1,-1-3 0,-2-5 0,4 3-1,-4-4 1,2-1 0,-2-1 0,1-2 0,0-1 0,-4-3 0,2 0 0,-1-2 0,-1-2 0,1-1 0,-3 0 0,-2 2 2,-1 0-2,0 2 1,-4 1 0,-5 4 0,3 5 1,-6 3-1,-1 3 0,-1 3 0,1 2-1,-2 4 1,1 3 0,2 3-1,-1 1 0,3 3 0,-1-1-2,5 8-5,-3-5-12,2 0-6,1 0-18,0-3-31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15.520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9-2 13,'0'0'56,"0"0"-6,0 0-31,-10 0-7,10 0-4,0 0-6,0 0-6,0 0-15,0 6-22,0-6-12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47.9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33 18,'0'0'61,"0"-11"-12,0 11-27,0 0-7,7-14-4,-7 14-3,8-5-2,4 3-1,-12 2-2,13-1 0,-5 1-1,2 0 0,0 3-1,3 2 0,0 1 0,1 5-1,-5-3 1,5 6 0,-3 0-1,-1 1 1,0 1-1,-3 2 0,-4-3 1,3 1-1,-4 0 1,-2-5-1,0-3 2,-5 2-2,-5-2 1,-3-3 0,-3 0 0,-3 1-1,-2-1 1,-2-2-1,-2 0-1,4-1 0,-4 4-2,3-6-10,8 1-8,2-1-11,12 0-24,-8-7-26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56.5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22 3,'-4'-7'27,"4"7"-2,0 0-1,0 0-7,0 0-1,0 0-5,0 0-3,-5-9-2,5 9-2,0 0 1,0 0 0,0 6-1,0-6-1,0 0 0,0 0 0,1 11 0,-1-11-1,0 0-1,10 4 1,-10-4 0,0 0-1,8-2 2,-8 2-2,0 0 1,12-10-2,-12 10 1,0 0 0,2-11 0,-2 11-1,0 0 1,0 0-1,0-9 1,0 9-1,0 0 1,0 0 0,0 0-1,0 0 2,0 0-2,0 0 1,-5 7 0,5-7-1,0 0 1,-5 10-1,5-10 0,0 0-1,0 0-3,0 0-6,0 0-15,0 0-16,0 0-23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5:57.4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15 20,'0'0'42,"0"0"-6,0 0-11,0 0-10,0 0-4,0 0-3,0 0-2,0 0-2,0 0-1,-7 0 0,7 0-1,0 0 1,0 0-1,0 0-1,0 0 0,0 0 1,0 0-2,0 0 0,0 0 0,0 0 0,0 0 0,0 0 2,0 0-2,0 0 0,0 0 0,0 0 2,0 0-2,0 0 0,-3-6 1,3 6 0,0 0-1,-7-5 2,7 5-2,0 0 1,-10 1-1,10-1 1,-3 8-1,3-8 0,0 11 0,0-11 0,0 8 0,0-8 0,0 0 1,11 0-1,-11 0 0,10-2 0,-10 2 1,12-11-1,-12 11 0,7-10 0,-7 10 1,0-7-1,0 7 1,0 0 0,-7-4-1,7 4 1,-12 0-1,12 0 0,-5 7 0,5-7-2,-5 7-2,5-7-10,0 0-13,0 0-20,0 0-19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12.3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109 131 3,'0'0'20,"0"0"5,0 0 1,0 0-4,5-1 0,-5 1-6,0 0-4,0 0-3,9-10-2,-9 10-2,6-10-2,-6 10 2,3-9-2,-3 9-1,7-19 1,-7 19-1,5-16 0,-5 16-1,2-15 1,-2 15-1,0-14 0,0 14 1,-12-9-1,12 9 0,-11-10 0,1 5 1,-2-1-1,4 4 1,-4-1-1,-2 3 0,6 0 0,-5 11 0,0-3 0,6 4 0,-3 6 1,5 6-2,-1 2 1,4 3-1,-1 0 1,3-1-1,0 2 0,8-5 0,-5-2 0,7-10 0,-2-1 0,6-8 1,-3-4-1,2-3 0,2-7 0,1-1 0,-1-6 1,1 0-1,-3-3 1,-4-3-1,4 1 0,-8 0 0,3 4 0,-5 0 0,-3 6 1,0 0-1,0 12 0,0 0 0,-8 1 0,1 16 1,4 2-1,0 4 1,0 4-1,3 3 1,0-1-1,6-1 1,1-5 1,4-4-2,6-2 0,-1-7 0,2-3 1,-1-1-1,-2-5 0,2-1-1,1 0-2,-8-10-4,5 2-13,-7 0-4,2-7-18,-2 2-34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12.8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35 112,'0'0'43,"0"0"-17,-3-1-18,1 9-1,-8 4-2,7 10-1,-8 2-1,6 6-1,-2 2-1,0 1 0,4-5-1,-2 1 1,0-8-1,2-3 0,1-9 0,2-9-1,0 0 0,-3-14 1,1-7-1,-3-5 0,-1-1 0,-1-3 0,-6 1 1,-2-1-1,-2 1 1,1 4 0,-1 1 0,4 7 1,3 3-1,-3 7 1,8 0-1,5 7 2,0 0-1,0 0 1,3 1 0,12 4-1,0-4 1,7 4-1,2-3 2,5-2-2,2 0 0,4 2 0,-4-1 0,-1-1-1,-4 0 1,0 0-1,-4 0 0,-6-1 0,-2 1-1,-8-2-3,7 2-5,-13 0-12,0 0-5,5 0-21,-5 0-32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13.3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85 0 119,'0'0'41,"0"0"-16,-17-2-18,16 8-2,-2 8 0,-2 8-1,-2 2-1,5 8 0,-1 5-1,1 4 0,-1 7 0,1 4-1,-3 5 0,2 1 1,-3 2-2,1-3 0,0-5-2,-2-8 1,5-6-5,-6-14-9,8-12-8,0-12-11,0-7-31,0-14-11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13.6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8 150 96,'7'-30'49,"-1"2"-23,7 7-14,-3-4-3,6 10-2,-6-1-1,6 9-1,1 0-2,0 7 0,-3 0-2,5 7 1,-7 3-1,3 4 1,-5 1-1,3 1 0,-10 1 1,1 0-1,-4 0 0,0 2 0,-7-1 0,-6 0 0,-2-3 0,-4 1-1,1 3 1,-2-7-2,-3 4 0,-2-7-1,6 1-3,1-4-12,3-2-5,5-4-10,10 0-29,-7-12-28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14.7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16 57,'0'0'45,"0"0"-15,0 0-10,0 0-5,0 0-6,12 0-1,-12 0-2,5 0 0,-5 0-2,21 0 1,-9 0-2,6 0 1,0-6-1,9 5-1,-6-3 0,5 3-1,-2-1 1,-3 1-2,0 1 1,-4 0-1,-4 0 0,0 3 0,-4-1 0,-9-2-1,8 1-1,-8-1 0,0 0-1,0 0-4,0 0-9,-8 1-9,-1 0-18,-1 2-28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15.1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25 79,'0'0'58,"-3"9"-24,3-9-17,6 4-9,-6-4-1,22 0-1,-11-4-2,8 3-1,0-3-1,5 1 0,-5-2 0,1 2-1,3 0 0,0 0-1,-3 2 0,3 0 1,-5-2-1,-1 3 0,-4 0 0,0 0 0,-3 0-1,-10 0-1,10 0-4,-10 0-9,0 0-8,0 0-11,0 0-31,0-5-14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15.6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26 92,'5'-10'50,"-5"0"-17,0 4-24,0 6-1,0 0-1,0 0-1,-3 6-3,1 12 1,-1-3-1,1 9-1,-3 7 0,4 4 1,-6 6-2,7 8 1,-3-2-1,-2 2 0,2 1-1,-2-1 1,1-6-1,-2-3 0,4-8 0,-1-6 0,3-7 0,0-7-1,0-3 0,0-9-2,0 0-3,8-10-5,-1 1-11,-6-7-9,6 1-26,-2-1-24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15.868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15 33,'0'0'63,"10"2"-14,-10-2-29,8 0-7,-8 0-4,22 0-2,-14-1-2,7 1-1,-2-5-1,1 4-2,-4-1 1,6 0-1,-7 0-1,-1-1 0,4 3-2,-12 0-1,14-1-5,-14 1-9,0 0-12,0 0-22,0 0-24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16.0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 44 116,'0'0'43,"3"-8"-21,2-1-11,5 7-3,-8-6-2,8 6-1,-10 2-1,21-9-1,-13 3-1,4 6 1,3 0-1,-4 1-1,4 6 0,0 3 0,-2 4-1,2-1 1,-2 6 0,-3-2 0,0 0 0,-6 6 0,-1-6-1,-3 2 1,-5 1 0,-3-4-1,-4 0 1,-4 1-1,-8-5 0,-2 3 0,0-4 0,-2-1-1,-2 0 0,-3-6-3,13 6-9,-3-8-7,5 0-7,6-2-19,12 0-35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18.7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0 13,'0'0'56,"0"7"-19,0 3-8,0-3-8,4 6-7,-4-5-4,1 7-4,-1-4 0,0 2-2,0-2-2,0 3 0,-6 0 0,-1-2-2,-1 5-4,-4-3-10,-3-3-10,5-1-15,-4-5-27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19.6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18,'0'0'58,"0"0"-18,0 0-15,0 0-6,0 0-7,3 4-3,-3-4-2,3 16-2,-1-7-1,6 9-1,-5-2 0,4 9 0,0 3-2,6 5 0,-5 5 1,-1 4-2,3 6 1,-4 4-1,1 2 0,-2-1 0,0-4 0,0-7 1,-4-4-1,6-6 0,0-14 0,-2-6 0,3-12 0,0-2 0,7-13 1,-4-4-1,3-8 1,2-5 0,-1-7 0,-2-2-1,4-2 1,-2-1 0,-4-1-1,1-3 0,-2 4 0,-2 3 0,2 2 1,-4 7-1,-1 1 0,0 8 0,-1 4 0,-1 3 0,0 8 0,-3 8-1,0 0-2,2-9-2,0 15-8,-2-6-9,0 14-11,-4-2-28,-2-3-17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20.0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21 65,'0'0'56,"0"0"-21,0 0-22,0 0-1,0 0-4,11 0 0,-4-1-3,8-1-2,-1-5 0,3 3-1,1 1-1,-1 1 0,-1 0 0,-1 2-1,-2 0-1,0 2-2,1 3-10,-6 0-8,-8-5-13,16 7-26,-16-7-21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22.4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0 48,'0'0'58,"0"0"-26,0 0-10,0 0-7,-6 8-6,6 5-1,0-13-3,-3 20 0,1-9-2,4 8 0,3-3 0,4 5-1,5 1 0,0-3 0,5 1-1,0-1 0,1-4 0,2 2-1,-4-5 2,0 1-2,-3-5 0,-5-2 0,-2 3 1,-8-9-2,15 6-1,-15-6 1,0 0-3,0 0-4,5-3-11,-5-5-8,0-5-18,0 1-31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22.7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276 12 33,'0'-14'63,"0"14"-13,-10-1-29,5 0-10,5 1-1,-20 9-2,13 3-2,-4-1-2,-4 11 0,0 0-2,0 3 1,-6 4-1,4 1-1,-6-2 0,2 1 0,-2 0 1,5-4-2,-1-4 0,3-7-2,1 0 1,7-7-1,8-7-4,0 0-11,0 0-7,1-5-15,9-7-30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23.3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95 12 38,'8'-6'62,"-8"6"-21,10-7-21,-10 7-7,0 0-3,0 0-2,0 0-3,-7 0-2,-3 1 0,10-1 1,-16 14-2,6-3 1,-2-5-2,2 7 1,2-2 0,-2 1-1,2 2-1,1-2 1,2 2-1,2-4 0,1 3 0,-1-1 1,3-2-1,0 2 0,5-5 0,-5-7 0,12 16 2,-2-9-2,1-3 0,-1 0 0,3-1 0,2-1 0,2-1 0,-2 1 0,-1 3 0,3-3 0,-1 2 0,-2-3 0,0 0 0,1 0 0,-1 2 0,-1-3 0,-5 0-2,-8 0 1,16-4-1,-16 4-3,15-3-5,-15 3-11,5-14-9,-5 14-25,5-12-21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23.8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38 38,'0'0'58,"0"0"-12,0 0-29,0 0-6,0 0-1,0 0-3,0 0-1,0 0-2,0 0 1,0 0-2,0 0-1,7-7 0,-7 7 0,11-5-1,-11 5 0,15-6 1,-3 4-1,-1 1 0,1-2 0,-1 3-1,6-2 1,-4 0-1,-1-1 0,1 3 0,0-3 0,-5 1 0,-8 2-2,17-3-1,-17 3-9,0 0-9,0 0-10,10 0-25,-10 0-23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6:36.2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231 103 13,'0'0'22,"0"0"-2,0 0-1,0 0-3,0 0-2,0 0 0,0 0-6,0 0 0,0 0-1,0 0-2,0 0 1,0 0 0,0 0-2,0 0 1,8-5-2,-8 5 1,5-9-2,-5 9 1,5-7-1,-5 7 0,4-11 0,-4 11-1,1-12 1,-1 12-1,0-8 0,0 8 1,-1-14-1,1 14 0,-15-10 1,8 5-1,-3-1 0,0 1 0,2 2 0,-5-2 0,3 4 0,-2 1 0,1 0 0,1 0 0,-3 1-1,1 3 1,2 0 0,0 2-1,-1 3 1,2-3-1,0 3 0,2 1 1,-5-1-1,7 2 1,-6 2-1,6-2 0,-5 5 0,5-4 0,2 3 1,-5 0-1,4 2 0,3 2 0,1-4 0,-2 5 0,2-4 0,0 6 0,2-4 1,1 3-1,0-3 0,4 1 0,-4 0 0,2-3 0,2 2 0,-2-4 0,0 3 0,4-6 0,-4 2 0,7-1 0,-7-2 0,3-3 0,0-1 0,2-2 0,-1-1 0,2-2 0,1-1 0,-2 0 0,3-2 0,0-4 1,-1 1-1,1 2 0,2-4 0,0 0 0,-4 0 0,2 1-1,-1 1-1,1 3-4,-6-4-10,4 2-10,-3-2-17,2-1-28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7:35.6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192 69 38,'0'0'34,"0"0"-8,10-13-3,-10 13-6,3-13-5,-3 13-4,2-14-1,-2 14-2,0-12 1,0 12-2,-12-9 0,6 6 0,-9-2 0,3 5-1,-3 0-1,-1 5 1,-4 3-1,2 1-1,0 9 0,0 2 0,1 2 0,2 5 0,7 0 0,-4 2-1,7-4 1,4 2 0,1-4-1,0-3 1,6-8-1,6-6 0,-4 0 0,5-6 0,2-2 0,0-7 0,2-2 0,-7-5 0,4 0 0,0-2 0,-3-1 1,-4 4-1,-1-4 0,-1 7 0,-5-2 1,0 14-1,0-8 0,0 8 1,-1 9 0,-3 4 0,1-2-1,3 9 1,0-3-1,3 3 1,4-1-1,1-4 0,4-1 1,1-2-1,2-1 0,-2-6 0,0-1-1,2-4-1,2 0-6,-4-5-11,3-7-5,-1 0-18,-5-8-31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16.08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 39 67,'0'10'59,"0"-10"-30,6 2-14,4 0-4,-2-4-4,7 1-1,-6-5-2,6 3-2,-3-2-3,-4-3-2,9 7-9,-6-8-12,0 1-15,-3-1-25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7:36.2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159 55 96,'0'0'48,"-7"-1"-18,2 6-21,0 3-2,5 9 0,-5-5-3,5 9 0,-7-2-2,6-1-1,-1-1 1,2-2-1,0-2-1,0-13 0,0 11-1,0-11-1,0 0 1,2-7-1,-1 1-1,-1-8-1,0 2 1,-3-3-1,0 1 1,-9 0 1,4 1 0,-8 0 2,1 1 0,0 5 2,-2-1 0,4 3 1,3 1 0,-1 4 1,4-3-1,7 3 1,0 0-2,0 0 1,0 0-1,0 0 1,10-4-2,5 3 0,3-3 0,7-2 0,-2 0 0,7-2-1,-6 3 0,4-2 0,-3 0 0,0 0 0,-5 4 0,-4-1-1,-3 4-1,-13 0-5,10 0-12,-10 0-6,0 0-18,-3 4-32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7:39.0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0 10,'0'0'55,"0"0"-20,-8 15-9,8-15-7,0 14-6,0-14-3,8 19-2,-7-11-2,13 5-1,-9-2-1,10 8-1,-7-5 0,5 4-1,-1 3-1,2-5 0,-5 3 0,1 4-1,-5-6 0,-1 0 1,5-1-1,-8-5 0,3-1 0,-3-1 0,-1-9 0,4 10 0,-4-10-1,0 0-2,0 0-4,0 0-13,0 0-11,10-8-22,-10-6-17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7:39.6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240-1 30,'0'0'46,"0"0"-20,0 0-4,-10 7-6,10-7-5,-7 5-1,7-5-3,-13 7-1,6-3-2,-1 9 0,0-6 0,-5 8-2,-1 1 0,4 6 0,-4 1 0,-3 0-1,1 0 0,-1 2-1,2-2 0,-1 0 0,2-8 1,3 1-1,1-4 0,0-1 0,10-11-1,-10 11 0,10-11-2,0 0-6,0 0-15,0 0-14,0 0-21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7:40.5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10-1 15,'-11'3'57,"11"-3"-25,0 0-5,0 0-8,0 0-5,8 6-4,0 0-3,-8-6-2,22 3 0,-14-1-2,7 4 0,-2-2-1,5 1-1,-1 2 1,-1-2-1,2-1 1,-1 0-2,-2 0 0,-5 0 1,1 1-1,-4 0 0,-7-5 0,10 7 1,-10-7-1,0 10 0,0-10 0,-5 11 0,5-11 1,-22 8-1,13 0 0,-5 2 0,1-2 0,-2 0 0,4 3 0,-4-1 0,-2-1-1,4 2 2,2-3-2,2-4 1,9-4-1,-15 7 0,15-7-4,0 0-3,0 0-10,0 0-14,4-6-22,-4 6-19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7:40.9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242 0 25,'0'11'51,"0"-11"-3,-10 8-35,7 1 0,3-9-2,-15 15-3,3-13 1,7 9-2,-11-8 0,6 8-2,-7-6-1,2 4-2,-3 2 1,0 0-2,0 0 0,0 2 0,1 0-1,1 0 1,3-6-2,3 0 1,-2 2-1,7-7-1,5-2-5,0 0-14,0 0-7,0 0-24,7-14-21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7:41.3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0 38,'0'0'62,"0"12"-16,0-1-30,-2 2-5,0 3-1,-1 1-3,3 8-1,-2 1-2,2 0-1,-5 2 0,5 5-1,-3-1 0,3 5-1,-2 1 0,-1-3-1,1 0 0,2-4 0,-1-1 0,1-2 0,-5-7 0,5-3 0,0-5-1,0-3-2,0-3-3,0-7-7,0 0-11,0 0-15,6-4-27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7:41.8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36 81,'0'-10'56,"0"10"-23,7-7-20,-7 7-5,18-9-1,-8 3-1,5 4-2,-6 0-1,6 2-1,0 0 0,3 0-1,-3 2 0,0 4-1,0 4 0,-5 3 1,1-2-1,1 5 0,-10 0 1,-1 3-1,-1 2 0,0-1 1,-3-3-1,-9 1 0,-1-3 0,-2-3 2,-1-3-2,-2-4 0,-2-3 0,2-1 0,-2-1 0,2 1 0,1 3-3,-1-4-3,8 0-13,3 0-6,7 0-15,-13 0-29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9:50.74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318 60 23,'0'0'27,"10"0"-3,-10 0-4,0 0 0,0 0-5,9-6-2,-9 6-2,2-8-1,-2 8-3,0-11 0,0 11-1,-7-10-2,7 10-1,-19-9 1,9 8-2,-2-7 0,-4 7 0,-3-1 0,0 0-1,-5 2 0,2 0 0,0 0 0,-2 4 0,0 5-1,3-4 1,0 3-1,-1 5 0,8-1 1,-1 2-1,1 2 0,9 0 1,-2-1-1,7 0 0,0-1 0,7-1 0,0-3 0,8-5 0,1 1 1,3-3-1,-1-3 0,5 0 0,-3-5 0,6-1 0,-5 2 0,-1-1 0,1-6 0,-4 4 0,-3 1 0,0 2 0,-6-1 1,-8 5-1,11-8 0,-11 8 1,0 0-1,0 0 1,-11 4 0,4 5 0,-5-3-1,2 5 0,-4 1 1,2 2-1,4 5 1,-8-2-1,6 3 0,1 0 0,6 1 0,-4-4 0,4 1 0,3-7 0,0 0 0,0-11 0,1 12-1,-1-12-1,14 9-5,-14-9-10,12 0-7,-12 0-15,12-5-29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9:51.0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129 0 119,'0'0'39,"0"0"-19,-12-4-11,12 4-2,-14 9-2,7 5-2,-8-4 0,3 7-2,1-2 0,-4 2 0,3-3 0,0 0-1,3-4-1,-1-4-1,10-6-3,0 0-6,0 0-10,0 0-14,10-11-25,4 1-14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9:51.353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21 14 10,'0'0'52,"0"0"-12,-12-11-10,12 11-10,-9-3-4,9 3-6,0 0-2,0 0 0,0 0-2,2 10-1,-2-10-1,10 17-1,-10-17 0,23 19-1,-15-5-1,6 1 0,0 2-1,-4 1 0,4-4 1,-2 6-1,3-3-1,-8-3 1,5 2-3,-12-16-7,5 16-10,-5-16-8,2 12-20,-2-12-29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16.29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0 92,'0'7'56,"-4"2"-27,0 0-14,-3 6-7,1 0-3,3 5-3,-4 0-1,7 0-1,-1 3 0,1-1 0,0 1-1,0 0-1,1 1-6,4-6-11,-3-3-10,-1-5-24,-1-10-20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9:53.977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55 9 3,'0'-10'22,"0"10"-2,0 0-3,0 0-3,0 0-2,0 0-6,0 0 0,0 0 4,0 0-2,0 0-2,0 0 4,0 0 0,0 4-1,0-4-1,0 12 0,0-12-2,-4 16-1,-3-7-1,7 5-1,-3-3 0,1 6-1,-1-2 1,3 3-1,-2 0 0,-3-2 0,1 2 0,3 0 0,-3-1-2,2-3 2,-4-3-2,2 1 0,1-2 0,3-10 1,-4 12-2,4-12 1,0 0-4,0 0-5,0 0-12,0 0-10,-1-10-23,1 10-16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9:54.33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301 0 5,'0'0'60,"0"0"-6,0 0-29,-9 5-9,-3-5-4,5 1-1,-10-1-4,3 1-1,-4-1-2,0 2-1,-1-2-1,1 3 0,-1-3-1,0 0 0,-4 0-1,10 0 1,-10 0-1,11 1 0,-3 2 1,1-3-2,2 1 1,4-1-1,8 0-1,-13 0 0,13 0-5,0 0-6,0 0-12,0 0-14,11-2-27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9:55.568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0 0 15,'0'0'35,"0"0"-2,0 0-2,7 6-11,-7-6-5,0 0-4,5 12-2,-5-12-2,5 12-1,2-2-2,-4-2 0,3 2 0,2 2-1,-4-2 0,-1 0-1,7 5-1,-6-7 1,3 3-1,0-1 0,-6-1 0,-1-9-1,7 15 0,-7-15 0,9 12 0,-9-12 0,1 12 0,-1-12 0,2 10 0,-2-10 0,0 0 0,4 8-1,-4-8-1,0 0-3,0 0-4,0 0-13,0 0-10,0 0-26,0 0-11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9:56.032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-1 0 43,'0'0'55,"0"11"-25,0-11-9,0 8-6,4-1-4,-4-7-2,6 17-3,-6-17-1,13 19-1,-3-10-1,-5 3 0,2 1-1,5 1-1,-5-4 0,5 4 0,-2-4 0,-3 2-1,3-4 0,-5 2 0,2 1 0,-7-11-1,11 12-3,-11-12-6,0 0-10,1 13-11,-1-13-22,0 0-21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9:57.544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257 0 38,'0'0'34,"0"0"-8,0 0-5,0 0-6,0 0-1,0 0-4,0 0-1,0 0-1,-4 0-2,4 0-2,-13 10 0,1-2-1,5 1 0,-7-1-1,4 6 0,-4-1-1,0 4 1,-1-6-1,-1 8 0,4-5 0,-1 1 0,-3-1-1,4-1 1,-2-1-1,4 0 0,-4-4 0,2 1 0,4-3 0,-1 0 0,2-1 0,7-5 0,-12 7 0,12-7-1,0 0-1,0 0-2,0 0-3,0 0-9,0 0-12,0 0-19,2-8-20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11-04T21:19:58.081"/>
    </inkml:context>
    <inkml:brush xml:id="br0">
      <inkml:brushProperty name="width" value="0.00441" units="cm"/>
      <inkml:brushProperty name="height" value="0.00882" units="cm"/>
      <inkml:brushProperty name="color" value="#EA157A"/>
      <inkml:brushProperty name="tip" value="rectangle"/>
      <inkml:brushProperty name="rasterOp" value="maskPen"/>
      <inkml:brushProperty name="fitToCurve" value="1"/>
    </inkml:brush>
  </inkml:definitions>
  <inkml:trace contextRef="#ctx0" brushRef="#br0">174 0 30,'7'0'55,"-7"0"-6,0 0-31,15 0-4,-15 0-5,11 4-1,-11-4-3,10 6-1,-10-6 0,12 11-3,-12-11 2,7 13-1,-6-1-1,1-4 1,3 2 0,-3 2-1,-2-4 0,0 4 0,0-1 0,0-2-1,-7 1 1,4 2-1,-1-5 0,4-7 0,-13 13 0,13-13 0,-16 8 0,9-5 1,-3-1-1,3-1 0,-5 0 0,3 1 1,-3-2-1,4 0 1,-8 0-1,4-3 0,-1-1 0,-1-1 1,2-4-1,-4 0 0,3 3-1,-3-5-6,8 2-11,-3 0-5,4 1-15,7 8-29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04:38.49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21 24 35,'-12'-10'41,"12"10"-7,0 0-9,-3-9-9,3 9-3,0 0-4,0 0-1,-7-6-2,7 6 0,0 0-2,0 0 1,0 0-2,0 0 0,0 0 0,0 6-1,0 1 0,5 2-1,-3 4 0,4 0 0,-2 5 0,4-2-1,0 3 0,1 1 1,-1 2-1,4 3 0,-4 1 0,2 2 2,2-2-2,-2 4 0,3-2 1,-1 1-1,-2-1 0,2-1 0,-2 0 0,-2-8 1,2 3-1,-3-2 0,0-5 0,-1 4 0,-1-8 0,0 2 0,1-1 0,-3-6 0,-3-6 0,5 12 0,-5-12 0,0 0 0,0 0 0,0 0 0,0 0 0,0 0 0,10-6 1,-8-6-1,3-5 0,-2-2 0,4-7 1,-1-3-1,3-2 0,-1-3 1,2-1-1,0 0 0,0-1 0,2-1 0,-5 2 0,4 3 0,-6 2 1,2 4-1,-2 2 0,-2 6 1,-1 4-1,-2 4 0,0 0 0,0 10 0,0 0-2,0 0-2,0 0-6,0 0-9,3 6-6,-3-6-18,0 14-33</inkml:trace>
  <inkml:trace contextRef="#ctx0" brushRef="#br0" timeOffset="518.4927">163 326 98,'0'0'48,"0"0"-18,0 0-20,0 0-2,0 0-2,0 0-1,8 0-3,-8 0 1,17-7-1,-7 3 0,2-6 0,0 5-1,3 2 0,-2-1 0,7 1 0,-3-1 1,1 2-2,1-2 1,-1 4-1,-3 0 0,-1-3 0,-1 4-5,-13-1-8,10 0-9,-10 0-8,0 0-29,0 0-25</inkml:trace>
  <inkml:trace contextRef="#ctx0" brushRef="#br0" timeOffset="1306.469">645 244 81,'0'0'57,"-3"-8"-25,3 8-16,0 0-7,0 0-2,0 0-3,-4 4 0,6 4-2,1 4 1,2 0-1,4 2-1,1 3 1,2 1 0,1 2 0,4-1-1,-1 3 0,1-2 0,2 0-1,-3 0 1,1-3 0,-5 0-1,1-5 0,-3-1 0,-5 0 1,-5-11-1,14 8-1,-14-8 0,0 0-3,8 0-10,-8 0-7,0-8-7,-2-4-23,-1 1-34</inkml:trace>
  <inkml:trace contextRef="#ctx0" brushRef="#br0" timeOffset="1671.7476">876 248 110,'-8'-6'45,"8"6"-19,-10 0-12,10 0-8,-9 9-1,9-9-1,-8 18-1,1-3 0,6 0-1,-8 2 0,4 5 1,-3 1-2,-4 4 1,-1 1-1,3-5 0,-4 2 0,-1 1 0,2 0-1,-1-4 0,3-5 1,-1 0-1,2-5-1,2-2-1,4 2-3,4-12-13,0 0-3,0 0-13,-1-11-28,2 0-26</inkml:trace>
  <inkml:trace contextRef="#ctx0" brushRef="#br0" timeOffset="2228.6683">1057 521 116,'0'0'44,"0"0"-18,-5 0-12,5 0-7,0 0-2,-9 0-1,9 0-1,0 0 0,0 0-1,0 6-1,0 2 0,2 3 0,3-1 0,-3 6-1,0-4 0,1 3 0,-1 2-1,1-3 0,-3-1-5,7 0-10,-6-2-7,6-1-10,-2 0-34</inkml:trace>
  <inkml:trace contextRef="#ctx0" brushRef="#br0" timeOffset="4751.654">1455 563 53,'0'0'57,"0"0"-27,0 0-10,0 0-7,0 0-5,-3-2-2,3 2-2,0 0 0,0 0-1,0 10-1,0-10 0,7 10 0,-1-1 0,-1-1 0,4 5-2,-4-2 1,1 5 0,1-2-1,-4 5 0,-1-1 0,-2 1 0,0 3-2,-5-4-1,-2 5-12,-3-4-7,-3-3-17,-2-4-28</inkml:trace>
  <inkml:trace contextRef="#ctx0" brushRef="#br0" timeOffset="5747.4729">1906 261 79,'-9'-5'55,"9"5"-22,-6-8-19,6 8-5,0 0-2,0 0-1,0 0-3,-4 7 1,4-7-2,5 13 0,0-3 0,7 5 0,-4-4-1,9 6 2,-2-3-2,4 5 0,-1-4 0,4 5 0,-1-2 0,0 1-1,-1 2 1,-2-4-1,-1 3 0,-2-5 0,-2 1 0,-6-5 1,3-2-1,-5 1 0,-5-10 0,7 7-1,-7-7 1,0 0-2,0 0-5,0 0-10,3-5-6,-3-3-11,0-4-30,-3-1-17</inkml:trace>
  <inkml:trace contextRef="#ctx0" brushRef="#br0" timeOffset="6755.19">2168 228 60,'0'0'38,"0"0"-7,-3 0-12,3 0-7,-10 3-3,10-3-1,-10 13-2,5-1-1,-7-4-1,6 5 0,-6 1-1,2 2 0,-5 0-1,1 2 0,-2-1-1,1 5 0,-2-4 1,0 4-1,0-4 0,1 0 0,4 2-1,-2-6 2,4-2-2,4 0 0,2-5 0,4-7-3,-1 8-6,1-8-10,0 0-7,3-6-20,-3 6-28</inkml:trace>
  <inkml:trace contextRef="#ctx0" brushRef="#br0" timeOffset="7647.8767">2286 477 72,'-10'3'56,"10"-3"-22,0 0-20,-2-6-4,2 6-4,2-13-1,-2 13-2,10-14 0,-10 14-1,10-16-1,-10 16 0,13-8 0,-6 8 0,-7 0 0,13 8 0,-5-1 0,-2 6 0,-1-3-1,1 6 2,-2-2-2,-1 3 1,-3-3 0,0 3-1,0-3 0,0 1 0,-5-1 1,-2 0-1,1 0 0,-5-4-1,3 0 1,0 1 0,-1-6 0,1 2 0,1 0 0,7-7 0,-13 12 0,13-12 0,0 0 0,-7 7 0,7-7 0,0 0 0,0 0-1,5 2 1,-5-2 0,14 0 0,-9-1 0,6-2 0,-1 2 0,2 0 0,2 1 0,1-2 0,0 2 0,-2 0 1,2 0-1,0 0-1,0 0 1,-1 0-4,4 2-8,-6-2-10,4 2-11,1 3-29,-3-4-21</inkml:trace>
  <inkml:trace contextRef="#ctx0" brushRef="#br0" timeOffset="28594.8272">2994 571 38,'0'0'45,"0"0"-7,0 0-17,0 0-5,-12 2-5,12-2-3,0 0-2,0 0-1,0 0-2,0 0 0,0 0-1,0 0 0,0 0-1,0 0 0,0 10 1,7-1-2,-4 2 1,2 0-1,-2 3 0,6 1 0,-6 2 1,2 3-1,-2 2 1,2-3 0,-3 4-1,-2-3 1,-2 1-1,-6-1 1,5-3-1,-7 2 0,3-1-1,-1-7-3,1 0-11,2-1-9,5-10-17,-12 7-29</inkml:trace>
  <inkml:trace contextRef="#ctx0" brushRef="#br0" timeOffset="30239.3584">3645 285 55,'0'0'61,"0"0"-22,-12-5-24,12 5-4,-15 6-2,12 1-3,-6 0-2,3 8 0,-1-5-2,-1 6 0,3 1 0,1 7 0,-6 1-1,10 2 1,-3 0-1,3 0 0,0 1 0,0-1-1,3-6 1,9-2-2,0 0 2,-1-10-2,6-2 1,1-3 0,4-4 0,-2-4 1,4-4-1,1-7 0,-2 0 1,-3-6-1,0 1 2,4-3-2,-6-3 0,-1-2 0,-7-1 0,4-1 0,-4-4 0,-2 2 0,-5-2 0,-1-1 0,-2 3 0,-3 4 0,-4 1 0,-3 4-2,0 0 4,-4 5-4,-1 4 2,2 4 2,-4 0-2,6 4 0,-5 3 0,3 3 0,0 0 0,-2 7 0,5 1 0,-4 3 0,2 5 0,-1 2 0,3 6 0,-2-4 0,6 3 0,-3 1 1,8-2-2,-1-4-2,2 3-3,2-11-10,6-1-6,0-3-15,1-1-27</inkml:trace>
  <inkml:trace contextRef="#ctx0" brushRef="#br0" timeOffset="30678.9667">3663 420 128,'0'0'37,"-5"6"-13,5-6-17,5 1-1,10-1-2,-6-1-1,9-3-1,4 1 0,0-3-1,-2 1-1,0 1 0,-2 2-1,-1-4-3,1 6-12,-6 0-7,-2 0-12,-10 0-28</inkml:trace>
  <inkml:trace contextRef="#ctx0" brushRef="#br0" timeOffset="31571.4619">4010 580 43,'0'0'61,"0"0"-15,8-12-28,-8 12-7,7-18-2,0 7-3,-1-6-3,3 3 0,1-6-2,-2 4 0,0-1 0,-1 4-1,1 0 0,-8 13 1,7-8 0,-7 8-1,0 8 0,-2 8 1,-1-2-1,0 7 1,-2-3-1,1 2 1,3 1-1,1-4 1,-2 4-1,2-4 0,2 0 1,-1-3-1,3 2 0,-4-6-1,5 0 2,-5 2-2,0-5 1,0-7 0,-7 11-1,7-11 1,-15 12 0,7-8 0,-2 1 0,0 0 0,-2 0-1,0-1 1,7 2 0,5-6 0,-12 6 0,12-6 0,0 0 0,0 0 0,9 0 1,-1 0-1,4 0 0,3 0 1,0 0-1,5-1 0,0 0-1,0-2-3,5 0-13,-3 3-8,-3-5-18,-4 1-31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09:27.47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3194-63 8,'0'0'59,"0"0"-10,0 0-24,0 0-8,-1-6-5,1 6-3,0 0-3,-7 4-2,7-4 0,-9 15-1,3-3-1,2 0 0,-1 7 0,2 0 0,-4 6-1,4 3 1,0 2-1,1 2-1,0 0 1,2-2 0,4-1-1,2-5 0,4-5 0,5-1 0,1-10 1,0-4-1,4-2 0,-1-2 0,3-3 1,-1-6-1,3-4 0,-4-2 0,5-5 0,-2-2 1,-3-4-1,-1-4 0,1-2 0,-3-3 0,-4-3 0,0-1 0,-8 0 1,1 1-1,-6-1 1,-2 3-1,-5 2 1,-8 4 0,-3 6-1,-2 3 1,-7 7 0,0 7-1,-3 6 1,-4 5 1,6 10-2,1 8 0,-1 1 0,8 5 0,1 5 0,1-1 0,4 0-2,3-3 2,2-2-2,1-3-3,6-3-11,2-1-6,0-6-16,2-3-30</inkml:trace>
  <inkml:trace contextRef="#ctx0" brushRef="#br0" timeOffset="282.4568">3149 82 141,'0'0'34,"0"0"-12,10 8-15,0-8-2,14-1-1,-3-6-1,11 2-1,2 0-1,1-1 0,0 3-1,0 1 0,-1-2 0,-8 2-2,1 2-2,-12 0-11,0 3-9,-5 1-11,-1-2-33</inkml:trace>
  <inkml:trace contextRef="#ctx0" brushRef="#br0" timeOffset="602.266">3619 125 137,'0'0'35,"0"0"-13,-8 2-16,8 6-1,-2 3-1,1 7-1,-3 4-1,-1 7 0,2-2-1,-2 3 0,2 2-1,-2-4-1,1 0-3,-1-7-7,4-8-11,-1-2-10,2-11-28,0 0-23</inkml:trace>
  <inkml:trace contextRef="#ctx0" brushRef="#br0" timeOffset="1340.9709">3793 112 98,'-11'-1'50,"11"1"-20,10-3-23,-10 3-1,23-8-1,-8 3-1,5 4 0,2-4-2,3 2 0,-5-2 0,5 2-1,-1 1 0,-4-2-1,-2 0 0,-1-1 1,-3 4-1,-4-6-1,0 2 0,-10 5-2,13-5-5,-13 5-10,0 0-11,0 0-22,0 0-23</inkml:trace>
  <inkml:trace contextRef="#ctx0" brushRef="#br0" timeOffset="1618.1606">3909-34 94,'0'0'54,"-8"8"-23,8 0-18,0 9-4,0-4-3,1 9-2,-1-1-1,5 2-1,-5 1-1,2 1-1,-2-5-1,0 2-2,0 3-5,0-4-13,-2-7-8,-3-5-26,5-9-27</inkml:trace>
  <inkml:trace contextRef="#ctx0" brushRef="#br0" timeOffset="2288.6367">4331-127 156,'-7'13'28,"-1"-4"-7,3 1-18,0 2 0,0 5 0,0-3-1,0 6 0,-5 2-1,8 0 0,-3 4-1,-2 1 0,2 2 0,5 0 0,-1-5 0,1 1 0,1-5 0,6-4 0,1-2 0,-1-7 0,5-3-1,-1-4 1,-2 0 1,4-4-1,-1-3 0,0-1 0,-1-4 0,8-4 0,-3-1 2,6-1-2,2-4 0,-1 0 0,6 0 0,-6-4 0,7-3 0,-8 1 0,5-2 0,-7 0 0,-4-1 0,-2-2 1,-9-2-1,-5 0 0,0-1 0,-13 6 1,4 0-1,-8 5 1,-4 5 0,1 8-1,-1 8 1,1 6 0,-1 10 0,-6 4-1,3 8 1,-2-3-1,2 9 0,-4-1-1,8 2 0,-5-4-3,9 6-10,-4-6-7,10-7-8,-1-4-25,9-5-27</inkml:trace>
  <inkml:trace contextRef="#ctx0" brushRef="#br0" timeOffset="2670.5804">4359 39 153,'0'0'30,"0"0"-10,0 0-15,0 0-2,12-8 0,5 5-1,1-4 0,4 1 0,0-2-2,-2 4 2,2-1-1,-1-1-1,-2 0 0,-4 2 0,-2 2-1,-3-4-2,2 6-3,-12 0-10,7-1-7,-7 1-14,0 0-31</inkml:trace>
  <inkml:trace contextRef="#ctx0" brushRef="#br0" timeOffset="3404.3463">4714 59 67,'12'-8'61,"-2"0"-26,-3-1-23,8 6-3,-10-3-2,10 5-1,-15 1-2,17 3-1,-6 3-1,-1 3-1,-1 6 0,-4-3 1,3 5-2,-5-1 1,-1 2-1,-2-4 0,-12 3 1,4 1 0,-5-2 0,-4-1 0,2 3-1,-2-3 1,4 1-1,1-5 1,-1 0-1,-1-1-1,7 0 1,-1-2 0,5 0 1,3-8-2,-7 12 1,7-12 0,0 6 0,0-6 0,3 1 0,2 1 0,7-2 0,-2 0 0,2 0 0,5 0 1,-2 0-1,0 0 0,0 2 0,0 0 0,0 2-2,-3 4-2,13 1-10,-7 1-9,-1-2-13,-4-2-30</inkml:trace>
  <inkml:trace contextRef="#ctx0" brushRef="#br0" timeOffset="7104.1498">5024-42 43,'0'0'53,"0"0"-18,0 0-16,0 0-5,0 0-4,0 0-3,0 0-2,12-4-1,-1 1 0,3 2-1,-4-2-1,6 1-1,6-2 1,-2 0-1,0 1 0,-1 1 0,1-3 0,-2-1-1,1 2 0,-4 3 0,-3 0-1,-6-2-2,4 3-6,-10 0-12,0 0-11,7 0-27,-7 0-14</inkml:trace>
  <inkml:trace contextRef="#ctx0" brushRef="#br0" timeOffset="7456.6391">5079 64 18,'0'0'61,"0"0"-8,0 0-30,3 4-9,4-3-4,3-1-3,4 0-1,-6 0-3,9 0-1,-1 0 0,-1 0-2,2 0-2,-2 0-2,4 0-14,-4 0-9,-4-3-23,3 1-20</inkml:trace>
  <inkml:trace contextRef="#ctx0" brushRef="#br0" timeOffset="8164.9231">5447-34 83,'0'0'54,"-5"-2"-20,5 2-21,0-10-5,2 1-3,6 1 0,1-4-2,-3-2-1,8 1 0,1-7-1,-2 1 0,4-2 0,-9-4 0,7 2-1,-1 1 1,-7 1 0,4 0-1,-6 7 1,2 1 0,-7 13-1,0 0 0,0 0 1,0 9-1,-7 4 0,4 6 1,0 1-1,-1 3 0,1 3 0,3 3 0,-3 1 0,1 5 0,-1-3 0,-1 1 1,3 1-1,-6-2 0,5-3 0,-1-2 0,1-7 0,0-3 0,2-3 0,0 0 0,-1-8 0,1-6 0,-9 11-1,9-11 1,-8 4 0,-2-4 0,5 0 0,-7-1 0,2 1 0,-5-2 0,0 2 0,0 0 0,2 0 0,3 4 0,-2-2 0,2 3 0,10-5-1,-7 6 1,7-6 0,0 0 1,0 0-2,3 4 2,8-2-1,-3-2 0,9 0 0,1 2 0,5-2 0,3 1 0,0 2 0,-2-1 0,1-2 0,2 3 0,-7 0 0,-2 1 0,-3-3-1,0 2 0,-15-3-3,15 6-5,-15-6-10,4 8-9,-4-8-23,-2 8-27</inkml:trace>
  <inkml:trace contextRef="#ctx0" brushRef="#br0" timeOffset="-11975.4908">50 37 0,'0'0'20,"-15"-12"-2,14 3-1,1 9 0,-9-12 1,9 12 2,0 0-4,-8-6-1,8 6-3,0 0-2,-10 0-3,10 0-1,0 0-1,0 0 0,-7 5-2,7-5 0,0 0-1,9 9 0,-1-5-1,0 1 1,6 1-1,-1-3 0,1 0 0,1 1 0,3 0 0,-1 1 0,1-1-1,2 1 1,-3-1-1,0 0 1,-4 1-1,2 0 0,-1 2 0,-3 1 0,-2-3 0,-1 0 0,-8-5 0,12 9 0,-12-9 0,5 11 0,-5-11 0,1 7 1,-1-7-1,0 8 0,0-8 0,0 0 0,-6 10 0,6-10 0,-12 10 0,5-5 0,-3-2 0,-1 8 0,-5-1 0,0 3 0,-3 2 0,-1 0 0,-2 1 1,6-1-2,-3 0 1,3 1 1,4-9-1,2 2 0,10-9-1,-9 9 0,9-9-1,0 0-4,9-6-9,1 1-11,-2-2-18,4 1-27</inkml:trace>
  <inkml:trace contextRef="#ctx0" brushRef="#br0" timeOffset="-11515.6341">353 204 38,'0'0'36,"-5"6"-8,5-6-4,0 0-9,-11 10-3,11-10-3,-10 8-2,0-3 0,3 7-2,-5-4-1,0 2 0,1 0-1,-3 6 0,-1-3-1,2 3 0,0-4 0,-1 4-1,1-6 0,1 5-1,4-3 0,-1-6 1,1 2-2,8-8 1,-5 8-3,5-8-2,0 0-8,8-6-12,-3-2-18,4 3-26</inkml:trace>
  <inkml:trace contextRef="#ctx0" brushRef="#br0" timeOffset="-10454.8776">541 80 38,'0'0'60,"-8"9"-17,8-9-26,-10 7-5,3 0-3,0 2-3,2 1-1,0-1-1,0 2-1,3 6 0,-1-4-1,3 7-1,0-5 1,0 3-1,2 2-1,6-4 1,-1 3-1,3-6 0,0-2 1,3 0-1,2-6 0,2-3 0,0 0 0,-2-2 1,5-4-1,-2-2 0,1-9 0,-1 1 0,-1-8 0,1-1 0,-3-2 1,-3-1-2,0-4 2,-4 1-1,-4 1 0,-4 0 0,0 3 0,-9 3 0,-8 0 0,1 7 0,-8 2 1,-3 5-1,1 8 1,-1 1 0,-2 9 0,3 6 0,2-1 0,4 5 0,5 4-2,2-1 1,9 6-5,-2-7-9,6 3-8,5-6-13,1 2-33</inkml:trace>
  <inkml:trace contextRef="#ctx0" brushRef="#br0" timeOffset="-8293.7778">956 364 76,'0'0'36,"0"0"-10,0 0-9,0 0-7,0 12-2,0-12-3,0 13-1,-2-4-1,1 6-2,-3-4 0,-1 6-2,-1 0-2,-4-1-9,3-4-17,4 4-19,-4-8-18</inkml:trace>
  <inkml:trace contextRef="#ctx0" brushRef="#br0" timeOffset="-7472.9648">1221-30 53,'0'0'59,"0"0"-27,-7-2-15,7 2-4,-10 0-4,8 6-2,-8 2-3,3 7 0,1-4-1,1 9-1,-2-2 0,2 8 0,2 2-1,3 5 0,1-1 0,8 1 0,2-3-1,3-2 0,3-4 0,1-6 0,2-4 0,3-7 0,-1-6 0,-2-2 0,4-8 0,-4-6 0,2 0 0,-4-10 0,2 0 0,-3-5 0,-2 1 0,-3-4 1,-2 2-2,0-4 1,-5 0 1,0-3-1,-2 3 0,-3 0 0,0 3 1,-3 1-1,-6 4 0,3 3 0,-9 3 1,3 8-1,-3 4 0,-2 4 1,-1 2-1,1 7 0,-1 3 0,-3 7 0,1 6 0,2 5 0,0-1 0,-1 3-1,2 1 1,2 1-1,5 1-2,0-2-4,7 2-12,1-5-8,2-6-26,5 0-23</inkml:trace>
  <inkml:trace contextRef="#ctx0" brushRef="#br0" timeOffset="-7026.9943">1229 96 96,'-10'8'52,"10"-8"-23,0 0-20,0 0-1,0 8-3,8-8-1,9 0-1,0-2-1,8-1 0,0 0-1,3 2 0,1 0-1,1-1 0,-3 2 1,-4 0-1,-3 3-1,-3 0 1,-2 1-3,-8-4-4,0 2-13,-7-2-9,0 0-24,0 0-22</inkml:trace>
  <inkml:trace contextRef="#ctx0" brushRef="#br0" timeOffset="-6482.2882">1524 242 102,'0'0'48,"10"-4"-20,-10 4-20,11-15-3,1 10 0,1-6-2,2 7-2,-1 1 1,3 3-1,-2 6-1,-5 6 1,-2 0 0,-1 9 0,-6-3-1,-1 7 0,-8 1 1,-2 0-1,-5-4 0,0 0 0,2-1 1,-3-6-1,1 1 0,5-7 0,2-5 0,8-4 0,-8 3 1,8-3-1,0 0-1,6-3 2,1 0-1,3 2 0,0 1 0,3 0 0,1 5 0,3 2 1,-1 1-1,1-3 0,2 0 0,-1 0-1,4 2 0,-7-7-4,5 0-12,-2 0-10,-4-7-20,-1 0-30</inkml:trace>
  <inkml:trace contextRef="#ctx0" brushRef="#br0" timeOffset="-5959.175">1904 11 118,'0'0'42,"0"0"-17,0 0-17,0 4-4,0-4 0,13 12 0,0-9-3,4 4 1,0-3 0,5 5-2,1-2 1,-3-1-1,4-3 1,-1 3-1,-5-1 0,-1-1 1,-5 0-1,-2-1 0,-2 2 0,-8-5 0,7 5 0,-7-5 1,-3 14 0,-9-3-2,0 1 1,-3 4 1,-3 0-1,-2 5 0,-2 1 0,2 1 0,-2 0 0,4 1 0,-1-6 0,7 0-2,-1-4 0,3-7-4,10-7-12,0 0-9,0 0-19,7-3-30</inkml:trace>
  <inkml:trace contextRef="#ctx0" brushRef="#br0" timeOffset="-5675.1533">2233 192 85,'0'0'55,"0"3"-25,-10 1-20,4 7-2,-6-1-2,0 4-1,-3 1-2,-5 4 0,0 1-1,0 2 0,-2-3-1,2 4-1,0-4 0,1-3 0,8 2-3,-4-10-4,15-8-12,-7 6-12,7-6-23,7-6-22</inkml:trace>
  <inkml:trace contextRef="#ctx0" brushRef="#br0" timeOffset="-5127.7901">2389 107 128,'0'0'39,"0"0"-15,-10 7-18,7 3-1,3-10-1,-7 18-1,0-3-1,7-3 0,-1 4-2,1-2 1,1 2 0,6-1-1,1 2 0,2-4 0,2-1 0,3-1 0,0-6 0,2-2 0,-4-3 0,4 0 0,0-6 0,0-7 0,1-3 0,-1 0 0,-1-5 0,1-3 0,0 1 0,0-2 0,-4 0 0,-3-2 0,-2-2 0,-4 4 1,-4 1-1,0 3 0,-9-1 1,1 6-1,-9 3 1,1 3 0,-3 8 0,1 2 1,1 2-1,-1 9 0,-2 3 0,3 3 0,0 5-1,4 0 0,1 0-2,2 0 0,5 6-10,-4-11-8,9 2-10,-3-5-24,3-3-29</inkml:trace>
  <inkml:trace contextRef="#ctx0" brushRef="#br0" timeOffset="54558.2473">-4968 1370 102,'-9'0'48,"1"-2"-20,1-7-16,7 9-4,0-12-2,0 12-2,7-15-1,5 7 0,-4-1-1,6 3 0,2-1-1,1 1 0,1-2 1,4 4-2,-3 0 1,2 0-1,-2 4 1,-2 0-1,-2 0 0,-2 0 0,-3 0 0,-2 0 0,-8 0 0,12 0-2,-12 0-3,9-6-5,-9 6-10,8-7-8,-8 7-25,0 0-25</inkml:trace>
  <inkml:trace contextRef="#ctx0" brushRef="#br0" timeOffset="54145.9765">-4658 1053 50,'0'0'46,"0"0"-13,0 0-14,0 0-5,0 0-6,-4-3 0,4 3-2,2-12-1,0 4-2,8 0 0,-7-4 0,4-1-1,1 0 0,-3-2-1,-2 0 0,1-3 0,-1 2-1,-3-2 1,0 1-1,-7-1 1,2 4-1,-5-2 0,2 3 1,-5 0-1,4 3 1,-3 5 0,1 1-1,-1 4 1,0 0-1,-1 4 1,-1 2 0,4 7-1,-5 2 1,2 0 0,0 2-1,3 0 1,-2 2 0,0 3-1,4-2 0,-2 1 1,3 2-1,-1-4 1,3 4 0,0 1 1,1-3-1,1 0-1,1 1 1,2-4 0,0 4 0,5 0-1,-3-1 0,1 4 1,1 0-1,-3 3 0,1 1 0,0 2 0,1 1 0,-1 1 0,-2 0 0,0-1 0,0-1 1,0 0-1,0-3 0,-2-3 0,-3-1 0,3-5 0,-1-6 1,1-1-1,1-2 0,1-10 0,-2 7 0,2-7 0,0 0 0,0 0-1,0-4 1,0 4-2,0 0 0,7-13-4,-7 13-10,10-9-6,-7 2-12,0-3-27,1-4-24</inkml:trace>
  <inkml:trace contextRef="#ctx0" brushRef="#br0" timeOffset="55503.741">-4280 850 55,'0'0'61,"0"0"-22,0 0-25,0 0-3,-7-4-3,7 4-2,0 0-2,0 0-2,0 0 1,-12 1-1,12-1-1,-6 12 0,-4-6 0,5 5 1,-4 4-1,1-3 0,-2 4-1,2 1 1,-1 0 1,2-1-2,-3 4 1,5-2 0,-5 1 0,5 3 0,-1-4 0,1 3 1,0 2-1,0-4-1,1 4 1,3-1-1,-3-2 1,4 4-1,-1 2 0,1 0 1,0 1-1,0 0 0,5 2 0,-4 0 0,3-2 0,-1-1 0,0 0 0,1-3 0,-1-2 0,-1 1 0,-1-5 0,1 1 0,0-7 0,-1 0 0,-1-2-1,0-9 0,10 4-4,-10-4-7,7-6-9,-2-6-9,3-1-26,-4-2-29</inkml:trace>
  <inkml:trace contextRef="#ctx0" brushRef="#br0" timeOffset="56257.6335">-4128 1205 60,'-7'-13'61,"7"13"-22,0 0-23,-10-10-5,10 10-2,0 0-3,0 0-2,-8 5-1,3 3-1,2 4 0,-1 3 0,1 3-1,3 4 0,0-1 0,0 2 0,7-4-1,3 1 1,1-2-1,3-7 0,3-2 0,3-4 2,-2-5-2,4 0 0,-4-5 0,1-4 0,-4-2 0,1-4 1,-4-1-1,2-3 0,-3-2 0,-1-3 0,0 0 0,-3-7 0,1 1 0,-4-3 0,-3 1-1,-1-1 1,0 2 0,-3 3 0,-5 1-2,1 8 2,-5-2 0,2 7 2,-1 1-2,-3 7 1,2 2-1,-1 2 1,0 2-1,1 0 1,0 6-1,1 2 0,-1 7 1,2-1-1,-2 6 1,0-1-1,1 6 1,-1 1 0,2 0-1,0-2 1,1 2-1,3-3 1,2-1-2,-2-6 0,6 0-2,0-9-4,8 3-9,-8-10-7,17 4-13,-9-4-32</inkml:trace>
  <inkml:trace contextRef="#ctx0" brushRef="#br0" timeOffset="56655.7562">-4143 1150 142,'0'0'34,"0"0"-12,-3-6-14,6 6-3,-3 0-1,22-7-2,-10 6 1,9 1-1,3-2-1,-2 2 0,4-2 0,-1 2 0,2-2 0,-3 2 0,-4 0 0,0-1-1,-5 1 1,-3 0-1,-7 0-1,-5 0 0,11 1-1,-11-1-4,0 0-10,0 0-7,0 0-10,0 0-32</inkml:trace>
  <inkml:trace contextRef="#ctx0" brushRef="#br0" timeOffset="57031.0052">-3709 1243 163,'0'0'26,"-5"0"-10,5 0-10,-7 5-2,2 3-2,3 10 0,-1-3 1,3 11-2,-2 2 0,1 0 0,-3 3-1,3-4 0,-1-2-1,-5-8-3,11 1-9,-4-18-8,0 0-9,0 0-28,10-10-30</inkml:trace>
  <inkml:trace contextRef="#ctx0" brushRef="#br0" timeOffset="58541.6989">-3190 961 53,'1'-9'68,"-1"9"-29,2-8-22,-2 8-6,0 0-1,-8 6-3,1 7-3,-7 0-1,6 8 0,-9 2 0,1 3-2,-4-1 2,-4 3-1,4 1-1,-2 1 0,-5 2 0,7-1-1,0-3 0,4-1 1,-1-2-1,3-8-1,8-2 1,6-15-2,0 7-3,0-14-7,8-5-10,4-3-7,3-3-26,0 2-29</inkml:trace>
  <inkml:trace contextRef="#ctx0" brushRef="#br0" timeOffset="58135.4313">-3438 1007 40,'-7'-10'66,"7"10"-20,0 0-26,-7-8-8,7 8-2,0 0-4,0 0 0,0 0-3,0 0 0,7 8-1,-2 1 0,4 1 0,1 4 0,3 2 1,2 1-2,2 5 1,0 0-1,1-2 0,0 2 0,-1-1-1,-2 1 1,0-4-1,-6-1 0,4-3 1,-5-1-1,-1-3 0,-2 1 1,-5-11-2,5 9-1,-5-9 0,0 0-3,0 0-12,3-8-5,-3 3-12,-6-8-30,6-1-21</inkml:trace>
  <inkml:trace contextRef="#ctx0" brushRef="#br0" timeOffset="58903.9393">-2961 1213 155,'0'0'29,"-10"10"-8,2-4-15,4 8-2,1-1-1,3 7 1,-5 0-3,5 1 0,0 5 0,0 1 0,0 3-1,0-1 1,0-4-1,0 2-1,-4-4 0,-1-3-2,5-1-8,-1-11-10,1-8-6,0 0-24,3-11-33</inkml:trace>
  <inkml:trace contextRef="#ctx0" brushRef="#br0" timeOffset="59835.8141">-2613 1115 57,'-7'0'64,"7"0"-25,0 0-24,-11-2-4,11 2-3,0 0-2,0 0-1,0 0-2,10-6 0,-2 2-1,9 2 0,0 0-1,8 0 0,-2 0 0,6 2 0,-3 0 0,3 0-1,-7 0 2,4 0-2,-4 0 0,-5 2 0,-2 0 0,-2-2 0,-3 2 0,-1-2 0,-3 0-2,-6 0 0,11-2-4,-11 2-10,0-7-7,0 7-15,-4-7-30</inkml:trace>
  <inkml:trace contextRef="#ctx0" brushRef="#br0" timeOffset="60223.0718">-2380 973 131,'-14'4'38,"8"6"-15,-4-4-13,6 10-4,-1-1-1,2 6-2,0-2-1,3 2-1,0 1 0,0-3 1,0 0-2,0-4-3,0 3-1,0-12-11,0 2-8,0-8-12,0 0-28</inkml:trace>
  <inkml:trace contextRef="#ctx0" brushRef="#br0" timeOffset="61187.1173">-2091 1007 90,'-8'0'54,"8"0"-23,-8 0-20,8 0-2,-4 11-3,4-5-1,0-6-1,-5 21-1,2-9 0,3 8-1,-2-2 0,1 9 0,-1 0-1,2 4-1,0 2 1,0-1-1,5 1 0,3-1 0,4-2 0,3-3 1,4-5-2,-1-6 2,7-7-1,-2-4 0,3-5 0,-3-9 0,0-8 0,3-5 0,-5-6 0,-1-1 0,-1-3 0,-1-3 1,-1-2-1,-2 1 0,-5-4 0,-5 3 0,-3 0 0,-2-1 0,-2 3 0,-6 0-1,-7 2 1,-2 7 0,-1 2 1,-6 9-1,1 2 1,-1 8-1,-3 5 0,-1 1 1,5 9-1,-1 4 1,-1 1-1,5 3 0,3 4 0,2-4-1,7 5 0,-1-4-1,8 4-5,-1-7-10,5-3-6,7-4-13,0 0-32</inkml:trace>
  <inkml:trace contextRef="#ctx0" brushRef="#br0" timeOffset="61536.3183">-2049 1113 119,'-10'4'43,"0"-4"-17,-2 0-16,12 0-3,-6 1-2,6-1-1,5 0-2,7 0 0,3-1 0,5-1 0,0 0-1,8-1 0,-3 2-1,4 1 1,-6-2-1,2 2 1,-3 0-1,-4 2 0,-2 0 0,-3 1-1,-3 0 0,-2-3-4,1 2-4,-9-2-9,15 4-8,-15-4-19,10 9-33</inkml:trace>
  <inkml:trace contextRef="#ctx0" brushRef="#br0" timeOffset="62139.4816">-1739 1310 140,'0'0'34,"8"-8"-12,-4-5-15,2 8-2,6-5-1,1 3-1,-2-2-1,2 5 0,-1 0-1,-4 4 1,2 3-1,-3 4-1,-6 4 1,-1 2-1,0 5 1,0 1-1,-6 3 0,-4 1 0,1 0 0,-2 1 1,1-2-2,-2-3 1,2-2 0,3-5 0,2-2 0,5-10 1,-2 7-1,2-7 0,5 0 0,-5 0 0,14-7 0,-8 3 0,5 4 0,-3 0 0,2 0 0,0 3 0,2 2 0,-1-1 0,-1 4-1,2-5-4,5-1-10,-9-1-7,9-1-10,0-2-29,0-11-26</inkml:trace>
  <inkml:trace contextRef="#ctx0" brushRef="#br0" timeOffset="62997.9733">-1391 989 74,'0'0'57,"-8"-5"-27,8 5-15,0 0-3,-12-9-4,12 9-2,0 0-1,8 9-2,-1-2 0,5 4-1,1 2 0,4 2-1,0 1 1,1 0 0,2 3-1,-1 2-1,-1-1 1,-1 4-1,-2-2 1,-2 3-1,-4-1 0,1 2 0,-4-9 0,-2 2 0,-1-4-1,0-4-1,1-5-2,-4-6-5,3-3-10,-3-9-7,2 0-19,-2-9-34</inkml:trace>
  <inkml:trace contextRef="#ctx0" brushRef="#br0" timeOffset="63345.8124">-1141 966 129,'0'0'39,"-17"0"-17,10 5-14,-6 1-2,3 6-1,-7-2-1,9 9-1,-6-5-1,1 4-1,-1-2 0,4 2 1,-3 0-1,0-2 0,1 0-1,0 2 0,-1-2 0,-2-1 0,8-1-1,-5-2-2,7 0-2,-5-6-4,10 4-9,0-10-10,-1 10-20,1-10-29</inkml:trace>
  <inkml:trace contextRef="#ctx0" brushRef="#br0" timeOffset="63915.2655">-1071 1209 119,'0'0'42,"12"-4"-16,-4-6-16,4 10-2,-1-3-3,1 3-3,3 0 1,0 2-2,-1 5 0,-6 2 0,2-1 0,-5 3-1,-5 4 1,0 1 1,-5 3-1,-5 3-1,-2-4 1,-1 4-1,-2 0 0,1-5 1,-1-1-1,9-6 0,1-2 0,5-8 0,0 0 0,0 0 0,0 0 0,3-4 0,-3 4 0,13-10 0,-4 2 0,1 4 0,-2 2 0,2 2 0,2 3 0,-2 5 0,2 0 0,-2 3 1,5 0-1,0-1 0,0-2 0,2-2 0,-1-2 0,1-4-2,2 0-3,-6-5-9,4-5-8,-4-1-10,0-4-27,1-2-28</inkml:trace>
  <inkml:trace contextRef="#ctx0" brushRef="#br0" timeOffset="64732.1816">-716 747 45,'0'0'61,"-10"0"-15,10 0-27,0 0-6,0 0-4,0 0-3,0 0-1,0 4-2,5 8 0,0-4-1,3 7 0,2 0-1,-1 8 0,1-4 0,3 7-1,-3 1 1,3 0-1,-3 3 1,0 1 0,1 0-1,-5-2 2,-1-2-2,0-1 1,-5 2-1,0-1 1,0 1-2,-1-3 1,-3-1 0,-1 3 0,0-1 0,2 0 0,-4-5 0,4 1 0,-1-3-1,-1-6-2,2 5-3,-5-10-10,3 1-6,5-9-15,-10 4-32</inkml:trace>
  <inkml:trace contextRef="#ctx0" brushRef="#br0" timeOffset="66810.7947">-216 1305 121,'0'0'42,"-8"5"-17,8 4-15,0-9-4,0 16-1,0-10-1,10 4-1,2-2-1,1 4 0,5 0 0,6 1 0,-1-1-1,-1 2 0,3-1 0,0 3-1,-3 3 1,0-1-1,0-2 0,-1 3 0,3-4 0,-2-2 0,-1 2 1,-2-2-1,-3 0 0,1-5 1,-3 0-1,-4-1 0,-10-7 2,11 13-2,-11-13 0,0 0 0,5 8 0,-5-8-2,0 0-2,0 0-9,0 0-8,0-5-7,0 5-22,-11-16-39</inkml:trace>
  <inkml:trace contextRef="#ctx0" brushRef="#br0" timeOffset="66291.4359">112 873 76,'12'-7'45,"-7"-2"-15,7 2-12,-7-1-5,3 5-5,-8 3-1,0 0-2,5-9-1,-5 9-1,0 0-1,0 5 0,0-5 1,-8 8-1,0 2-1,-3 0 2,0 2-2,-6 4 1,-1-3-2,-2 7 1,-2-3 0,0 4 0,-3 0 0,1-1 0,-1 0-1,2 3 1,1-6 0,2 3 0,3-6 0,2 2-1,4-4 1,4-5-1,2 3 1,5-10-1,0 12 0,0-12 0,0 13 0,8-2 0,2-3 0,0 3 1,7 3-1,3 0 0,2 1 1,5 1-1,1 4 0,2 0 1,0-3-1,0 5 0,1-6 0,-6 1 0,-4-1 0,1-4 0,-5-4 1,-4-3-1,-4 3 0,-9-8 0,8 5-1,-8-5 0,0 0 0,0 0-1,0 0-1,0 0-6,0 0-11,0-6-4,0 6-14,-10-11-34</inkml:trace>
  <inkml:trace contextRef="#ctx0" brushRef="#br0" timeOffset="68679.0386">603 991 23,'0'0'60,"0"0"-12,-3-8-28,3 8-5,0 0-5,0 0-2,-12 1-3,12-1-1,-5 13 0,0 0-1,0 3 0,0 7 0,0-4-1,3 8 1,-1 1-1,3 5 0,0 2-1,0 1 0,5 1-1,3 0 0,-1-6 1,4-4-1,1-3 0,5-5 0,0-11 0,1-5 0,0-4 1,6-10-1,-2-7 0,1-2 0,1-6 1,-4-3-1,1-3 0,-6 3 0,-1-5 2,-1 1-4,-6 1 2,-2-2 0,-3-1-1,-2-4 1,0-2 0,-2-1 0,-6 1-1,-1 1 2,-4 6-1,-2 4 0,-4 10 0,-2 5 0,-3 11 1,-3 8-1,1 13 0,-3 1 0,1 7 0,1 1 0,5 4 0,4 0 2,6-1-4,2-8 0,8 5-2,2-9-11,5-3-8,4-6-13,6-1-30</inkml:trace>
  <inkml:trace contextRef="#ctx0" brushRef="#br0" timeOffset="69005.9287">613 1077 141,'-12'7'34,"12"-7"-13,-10 5-14,10-5-2,10 4-2,7-2 0,5-2-1,3 0-1,3 0 1,1-3-1,1 0 1,-2 1-1,-1-1-1,-5 0 1,-4 1-2,-6 0-5,5 2-9,-7 0-7,-2 0-12,-8 0-29,0 0-20</inkml:trace>
  <inkml:trace contextRef="#ctx0" brushRef="#br0" timeOffset="69344.251">985 1249 149,'0'0'31,"-7"4"-10,7-4-16,0 0 0,-7 11-1,7 4-2,0-1-1,0 7 0,0 2 0,0-2-1,-2 4 0,2-4 0,0 3-3,0-11-10,0 1-8,0-4-10,0-10-25,0 0-30</inkml:trace>
  <inkml:trace contextRef="#ctx0" brushRef="#br0" timeOffset="70342.1771">1472 910 92,'0'0'53,"0"0"-23,0 0-21,11-8-1,-7-3-3,4-1 0,-3-4-2,2 0-1,-2-1 1,-3-3-2,1 3 0,-3-3-1,0 6 0,-5-2 1,-4 6-1,1 1 0,-4 4 0,-1 5 0,1 0 1,-3 8-1,3 2 1,1 7-1,1 2 1,3 9 0,2 1-1,3 2 1,-1 2 0,3 4 0,5 1 2,-2 2-2,4 1 0,-2-2 0,0 4 0,0 1 0,-2-2 0,-1 2 0,1-2-1,-1-6 0,0-2 0,-2-6-1,2-7 0,-1-5-1,4-5-2,-5-11-7,0 0-8,5-15-9,-3-2-20,-2-8-35</inkml:trace>
  <inkml:trace contextRef="#ctx0" brushRef="#br0" timeOffset="70627.3657">1298 1180 152,'0'0'30,"-12"3"-9,12-3-16,0 0-1,8 0 0,4 0-2,6 0 0,6-3 1,4-1-2,4-2 0,2 0-1,-1 0 1,-1 1-2,-2 0 0,-3-2-4,-4 3-11,-6 0-6,-5 0-11,-12 4-30,10-3-22</inkml:trace>
  <inkml:trace contextRef="#ctx0" brushRef="#br0" timeOffset="71094.6768">1880 767 90,'0'0'56,"0"-13"-24,0 5-20,0 8-5,0 0 0,0 0-2,-15 3-1,12 9-1,-6 0-2,-1 11 1,-1-4-1,1 8 2,-7 4-3,5 2 1,-3 2 1,0 4-1,3-1 0,2 1 0,2 3 0,1 4-1,5-4 2,2 2-2,0-3 0,9-3 0,1-3 0,0-4 0,7-3-2,-6-10 0,6 0-3,-4-13-5,8 1-9,-3-6-9,4-8-19,-4-8-34</inkml:trace>
  <inkml:trace contextRef="#ctx0" brushRef="#br0" timeOffset="71441.9062">2026 968 157,'0'12'29,"1"-3"-11,6 5-12,1 2 0,9-1-3,-3 3 1,6-4-1,-2 3-1,2-5-1,-3 4 0,1-4-1,2-1 1,-6 4-1,3-1-1,-7 2-1,3-2-3,-11-2-11,-2-12-6,10 8-10,-10-8-27,10-12-30</inkml:trace>
  <inkml:trace contextRef="#ctx0" brushRef="#br0" timeOffset="71723.0931">2315 937 145,'-11'0'33,"1"1"-11,0 2-15,-1 9-2,0-2-1,1 10-1,-4-2 1,1 8-2,-4 3 0,0 4-1,-1 3 0,0-1 0,-1-3 0,2-3-2,4-1-1,1-13-2,11 1-13,1-16-4,0 0-10,8-4-28,5-8-27</inkml:trace>
  <inkml:trace contextRef="#ctx0" brushRef="#br0" timeOffset="72086.4467">2436 1129 151,'5'8'31,"-5"-8"-8,0 11-16,0-3-2,0 6-2,0 2 0,0 5-1,0 1-1,-2 3 0,1 1-1,-1 0-1,-1 0-2,-1-11-3,4 1-12,0-8-6,0-8-13,4-3-34</inkml:trace>
  <inkml:trace contextRef="#ctx0" brushRef="#br0" timeOffset="72435.2911">2613 704 150,'0'0'31,"5"6"-9,4 11-17,-1-3-1,4 10 0,3 0-2,2 2 0,-2 2 0,1 4-1,-2-4 0,3 3 0,-4 0 0,-1 1 0,-6-1 0,-2 3 0,-4 1-1,0 0 1,-9 1-1,-1 1-1,-1-2-1,-5-7-1,3 6-6,0-8-9,4 1-7,1-8-16,8-19-37</inkml:trace>
  <inkml:trace contextRef="#ctx0" brushRef="#br0" timeOffset="73412.473">3102 1081 45,'0'0'45,"0"0"-9,0 0-10,-7 7-10,7-7-5,0 0-2,0 0-1,0 0-3,0 0 0,10 1-1,-3-1-1,10 0 0,5 0-1,6 0 0,4-1 0,5 0 0,5-1-1,-1 1-1,1 0 1,-2-2 0,-4 0-1,-11-1 0,2 3 0,-14-1 0,0-2-2,-13 4-4,14-5-6,-14 5-9,0 0-9,-7-9-28,-5 5-25</inkml:trace>
  <inkml:trace contextRef="#ctx0" brushRef="#br0" timeOffset="73701.3273">3385 926 83,'-10'-6'57,"0"2"-24,-5-4-20,7 8-3,-4 2-3,5 11-2,-1 0-1,4 10 0,-2 5-1,2 3 0,3 4-1,1 0 0,-2-2-1,0-2 0,2-3-1,0-10-3,2-1-9,1-9-7,9-8-6,-4-6-20,6-10-34</inkml:trace>
  <inkml:trace contextRef="#ctx0" brushRef="#br0" timeOffset="74587.2789">3926 850 100,'0'0'50,"0"0"-29,-10-8-6,10 8-5,-20 7-3,8 7-2,-5 0 0,4 7-2,-2 4 0,5 4 0,-4 2-1,9 4 0,-5 0-1,8 0 0,2 2 0,2-4 0,8-1 0,-3-5 0,10-4-1,4-7 0,5-8 0,0-4 0,4-8 1,7-7-2,-2-6 2,2-6-2,0-4 1,-5-3 0,1-5-1,-6-1 0,-3-4 1,-6-3 0,-8-2-1,-8-5 1,-4 4-1,-10-4 1,-9 5 0,-3 3 0,-6 7 0,-3 10 1,-3 4-1,0 13 0,-5 6 1,6 4-1,2 10 0,4 9 0,-1 1 0,8 7 1,2 2-1,5 3-1,3 0 0,6 2-1,6 1-7,0-10-9,0-3-6,6-4-14,6-2-33</inkml:trace>
  <inkml:trace contextRef="#ctx0" brushRef="#br0" timeOffset="74881.4766">3844 1046 152,'-12'4'30,"12"-4"-7,0 0-13,2 7-6,14-7 0,13 0-2,1 0 0,10-3-1,-1-1 0,1 2 0,3-5-1,-6 3 0,-2 0-1,-5 2 0,-4 2-2,-13-3-7,2 3-9,-5 0-7,-10 0-16,5 12-33</inkml:trace>
  <inkml:trace contextRef="#ctx0" brushRef="#br0" timeOffset="75325.7683">4262 1136 155,'12'-11'29,"-12"11"-7,12-12-13,-2 8-5,0-3 1,0 7-3,3-1-1,-1 1 1,-5 2-2,3 9 1,-5-2 0,-4 5 0,-1 3-1,-1 4 0,-8-2 1,-2 4-1,-3-1 0,1-5 0,4 1 0,-2-8 0,11-10 0,-10 10 0,10-10 0,0 0 0,10-5 0,0-1 0,-2 1 0,5 1 0,-2 4 0,-1 0 0,3 2 0,0 6 0,-4 0 0,6 2 0,0-2 0,2-1-3,3 4-4,-2-4-11,1-2-5,2-5-10,-1 0-35</inkml:trace>
  <inkml:trace contextRef="#ctx0" brushRef="#br0" timeOffset="77725.127">4587 961 124,'-10'4'39,"3"-2"-14,7-2-16,0 0-3,12 0-1,10 0-1,-1-4-1,11 2-1,2-2 0,1 0-1,0 0 1,-1 1-1,-1 2-1,-6 1 0,-5 0-3,-9 0-4,0 0-10,-3 0-8,-10 0-14,7-9-33</inkml:trace>
  <inkml:trace contextRef="#ctx0" brushRef="#br0" timeOffset="77395.616">4846 675 23,'0'0'62,"2"-8"-10,-2-1-31,0 9-7,0-15-5,0 9-4,0-7 0,-2 5-2,1-2-1,-3 2 0,-6-2 0,5 4 0,-10 2 1,4 4-2,-3 0 1,-1 3 0,0 2-1,-2 7 1,2-1-1,0 4 0,7 1 0,-2 7 0,6 2 0,3 3 0,1 5 0,0 4 1,3 4-2,0-3 1,7 3-1,-3-2 1,2-1-1,-3-3 1,-2-3 0,4-1-1,-5-2 0,1-2 1,-4-1-1,0 3 1,0-3-1,0 0 0,0 1 0,-2-8 0,0 1 0,1-6-1,1 1 0,0-15-1,0 0-4,0 0-6,3-11-9,-1-2-8,3-2-27,0-9-24</inkml:trace>
  <inkml:trace contextRef="#ctx0" brushRef="#br0" timeOffset="78287.1451">5238 598 138,'-5'-6'36,"5"6"-13,-15-8-15,15 8-2,-15 0-2,15 0-1,-13 4-1,13-4 0,-17 17-1,10-7 0,-3 8 0,0 0 0,-2 6 0,-1 6-1,-2 1 1,5 6 0,-2 1-1,-1 4 1,8-2-1,0 3 2,-2-2-2,7 0 1,0-2-1,7-4 1,-1-2-1,4-2 1,-1-1-1,1-3 0,-2 0-1,2-5 1,-5-2 0,2 2-1,0-7-2,-4-5-1,7 1-10,-10-11-6,10-5-8,-2-9-20,1-5-35</inkml:trace>
  <inkml:trace contextRef="#ctx0" brushRef="#br0" timeOffset="79137.5952">5655 789 155,'-2'-14'30,"2"14"-9,-11-5-13,11 5-3,-9 10 0,4 6-3,-7-1 1,-1 9-2,-4 4 1,-1 2-1,-1 3 0,-2-2 0,-3 1-1,1-3 0,3-2 0,1-8 0,3 1-1,2-9-3,11-3-9,3-8-7,0 0-6,5-6-17,10-7-37</inkml:trace>
  <inkml:trace contextRef="#ctx0" brushRef="#br0" timeOffset="78795.3654">5422 796 151,'0'0'30,"-10"-10"-8,4 8-15,6 2-2,0 0-1,0 12-1,0-4-1,6 4 0,4 3 0,-1 1-1,7 2 0,1 1 0,2-2 0,-1 4 0,2-5-1,2 3 1,-4-5-1,-1 4 0,0-4 1,-7 3-1,1-4 0,-6 4 0,2-5 0,-3 2 0,-4-5-1,0 1-1,0-3-2,0-7-5,0 0-10,0 0-6,1-10-13,3-2-37</inkml:trace>
  <inkml:trace contextRef="#ctx0" brushRef="#br0" timeOffset="79724.4595">5722 996 92,'0'0'53,"17"-7"-23,-9 6-18,-1-7-3,6 3-2,-6-3-2,5 3-1,-7 0 0,8 5-2,-6-2-1,4 2 2,-6 0-2,5 2 0,-10-2 0,14 12-1,-13-5 1,1 6 0,-2 0 0,0 3-1,-8-3 1,4 4-1,-2-2 1,-4 3-1,5-4 0,-7 1 0,7-4 0,-7 0 0,7 2 0,0-4 0,-3 1 0,6 0 0,-1-4 0,3-6-1,0 12 1,0-12 0,0 0 0,5 7 0,-5-7 0,12 6 0,-12-6 0,15 1 0,-9-1 0,4 0 0,-1 0 0,6 0 0,-4-1 0,0-1-1,4 2 1,0-4 0,-2 2-2,-5-2 0,7 4-5,-6-3-8,-1 0-9,2-1-10,-3 0-34</inkml:trace>
  <inkml:trace contextRef="#ctx0" brushRef="#br0" timeOffset="80459.2213">6077 547 138,'-10'-2'36,"5"-1"-14,-7-1-15,12 4-1,0 0-2,0 0 0,10 7-1,-3 3 0,4 2-1,3 2-1,-6-2 1,9 5-1,-5-3 0,3 3 1,-5-2-1,3 5 0,1 0-1,-1 0 0,-3 1 1,3 7-1,-6-1 0,5 1 0,-9-1 0,7 2 0,-6-1 1,-1-1-1,-1-1 0,4 0 0,-4-4 0,-2-3 0,0 3 0,0-5 0,0 4 0,-2 2 0,1-1 0,-4 1 0,3 0 0,0 0 0,-3 2 0,2 1 0,-6 1-1,4-7 1,-6-3 0,4-1-1,-5-2 1,4-2 0,-2-1-1,3-7 0,7-4 0,-15 5-1,15-5-2,-12 5-5,12 8-1,-1-1-8,1 10-11,3 2-24,5 3-28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3T07:14:16.496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-1091 2033,'0'0,"0"0,0 0,0 0</inkml:trace>
  <inkml:trace contextRef="#ctx0" brushRef="#br0" timeOffset="123208.1251">-679 2009,'0'0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1:13.93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0 470 13,'0'0'20,"11"10"-3,-11-10 0,0 0-1,17 15 1,-17-15-3,9 19-4,-9-19-2,12 22-2,-12-22 0,16 24-1,-6-8-2,-5-1 1,6 1-2,0 7 0,4-5-1,-5 8 1,1-3-1,5 3 0,-6 2 0,1-2 1,1 2-1,-4-3-1,3 4 1,0-6 1,-1-2-1,5 0-1,-7 0 1,8 1 0,-3-6-1,3 5 1,-1-4 0,4-1 0,-4 0-1,8 2 1,-2-6 1,2 4-2,-6 2 1,9-5-1,-6 2 1,-1-1-1,6 4 1,-6-1-1,1 2 0,-3-1 0,3 0 0,-2 0 1,-4 2-1,9-4 1,-8 7-1,3-3 0,-2-3 0,2 5 1,1 2-1,-4-6 1,3 3-1,-7-1 1,5 0 0,-3-1-1,3-6 0,-4 8 1,-1-3-1,4 0 0,6-1 0,-8 4 1,5-5-1,-1 9 0,0-6 0,0 3 1,-2-3-1,0 4 1,-1-5-1,-2 6 1,2-4 0,-2 3-1,4 1 0,-5-2 1,4 2-1,-5-1 0,9 2 1,-8-1 0,7-1-1,-3 1 0,-2-1 1,5 0-1,1-2 0,-1 2 0,1 2 0,3-9 1,0 7-1,1-5 0,0 1 0,1 8 1,-5-10-1,1 5 0,1 1 0,2-2 0,-4 2 0,2-4 0,2 4 0,-8-3 0,7-4 0,-2 0 0,-2 4 0,1-7 0,-1 5 0,-3-2 0,4-1 0,-4-4 0,3 4 0,-7 0 0,5-4 0,-3 1 0,0-4-1,2 3 2,3 1-1,-4-1 0,6-4 0,1 4 0,-5 1 0,5 1 1,2-2-1,-7-3 0,5 7 0,-1-4 1,-3 6 0,3-8-1,6-2 1,-3 4-1,-6-4 1,6 1-1,3-1 1,-5-1-1,-1-1 0,-1-3 0,-4-1 0,3 1 0,4-2 0,-4 0 0,5 0 0,-4 0 0,-1 0 0,11 0 1,9 3 0,-4-1-1,0 0 0,3 2 0,-3 1 1,7-3-1,-7 1 0,-5-3 0,-8-3 0,-5 1 0,2-3 0,-3-3 0,1 5 0,-5-2 0,4-1 0,3-4 1,11 5-1,2 3 0,13-3 1,1 0-1,10 1 0,5-1 2,0-4-2,0 0 0,-4-8 0,-4-1 0,-7 2 0,-8-8 0,-1 1 0,-8 1 0,-6 1 0,4 0 0,-5-2 0,2 2 0,0-4 0,-2 6 0,2-1 0,3-1 0,0 3 0,1-2 0,-1-2 0,3-1-1,1-2 1,-3-4 0,6-1 0,-3-4-1,3-3 1,-4 4 0,5-1 0,-3-2 1,6 6-1,1-6 0,-3 5 0,-4 2 1,6-2-2,4 2 2,-4-6-1,-4 6 0,4-7 0,-6 5 0,3 0 0,-2-5 0,3 2 0,-3-4 0,2-3 0,-3 4 0,-2-7 1,8 5-1,1-2 0,-6 5 0,2-2 0,-3 2 0,2 2 0,-3-2 0,0 8 1,4-9-1,3 1-1,-1 5 2,-2-8-2,0 9 2,6-2-2,1 1 2,0 1-2,-4 1 1,2 1 1,-3 0-1,-2 0 0,0 2 0,-8 0 1,3-2-1,0-1 0,-1-2 0,-2-2 1,0-3-1,0 4 1,3 2-2,-3-9 2,-4 13-1,1-5 2,6 5-2,-6 0 0,0 3 1,-2-3-1,2-2 0,-4 4 0,4 1 0,-5-2 1,8 1-1,0 1 0,-4-3 0,-2 5 0,4-1 1,-4 4-1,-1 4 0,-4-6 0,-1 7 0,-6 2 0,-8 11 1,13-14-1,-13 14 0,17-19 0,-17 19-1,11-10 2,-11 10-2,23-16 1,-10 4 0,-13 12 0,24-18 0,-24 18 0,21-13-2,-21 13-2,0 0-9,19-1-8,-19 1-8,0 8-27,-11 5-26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17.550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59 52 65,'0'0'35,"0"0"-6,-8 0-12,8 0-5,0 0-5,0 0-2,-8 4-2,8-4-1,-10 10 0,9-2-1,-3-1-1,1 3 2,-5-1-1,7 2 1,-4-1-1,2-3 0,3-7 0,-8 11 0,8-11-1,0 0 1,0 0-1,0 0 1,6-5 0,-6 5-1,11-16 1,-3 7 0,0 1-1,2-2 2,-2-1-2,2 1 1,-4 1 0,5 1 0,-1 0 0,-4 3 0,-6 5 0,13-6-1,-13 6 1,10-2 0,-10 2-1,8 2 0,-8-2 1,5 9-1,-5-9 0,1 14 0,-1-5 0,0-9 1,0 9-1,0-9 0,0 0 1,10 1-1,-10-1 0,13-7 1,-5 0-1,1-2 0,-1-1 1,4 1-1,-4-3 1,1 5-1,-2 0 1,2 2-1,-9 5 1,13-8-1,-13 8 0,8 5 1,-6 1-1,-1 3 0,-1 1 0,0 3 0,0-1-1,0 2-2,0-2-7,-1-2-11,-1-1-9,2-9-26,-5 7-19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3:54.761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0-1 0,'12'0'10,"-12"0"-2,11 0-1,-11 0-2,16 0-2,-6 0-6,1 0-9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3:51.421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-1707-1384 8,'17'-2'17,"-17"2"3,13 0 0,-13 0 0,15 0-3,-15 0-1,17 2-8,-8 0-5,4-1-3,-2 0-5,4 3-3,-2-4-12,2 2-21,-9-2-6</inkml:trace>
  <inkml:trace contextRef="#ctx0" brushRef="#br0" timeOffset="490.3616">-1245-1404 3,'15'-2'15,"-4"0"-3,0 2 1,4-1-3,-2-3-1,0 2-2,2 1 0,-4 1-4,8 0-6,-2 0-4,-2 0-9,0 3-17</inkml:trace>
  <inkml:trace contextRef="#ctx0" brushRef="#br0" timeOffset="-475.6459">-2107-1371 0,'0'0'25,"0"0"-2,0 0-4,0 0-3,0 0-3,9 0 1,1 0-8,3 0-1,5 0-3,-1 0-1,5 0-1,-1 0-1,1 0-6,-1 0-7,-1 0-9,4 3-18</inkml:trace>
  <inkml:trace contextRef="#ctx0" brushRef="#br0" timeOffset="21248.1024">-2075-1387 5,'0'-11'18,"0"11"-6,0 0 1,0 0-4,0 0 3,0 0 0,3-8 1,-3 8-1,0 0 1,0 0-1,0 0-2,0 0-2,0 0-1,0 0-1,0 0-3,0 0 1,0 0-3,-5 0 1,5 0-1,-2 7 1,2-7-2,-2 15 1,2-15 0,0 11-1,0-11 1,0 0-1,9 12 0,-9-12 1,13 0 0,-13 0 0,8-3-1,-8 3 2,15-9-1,-15 9 1,7-11-2,-7 11 2,0-14-2,0 14 2,0 0-2,-5-8 2,5 8-2,-17 0 0,17 0 1,-13 5-1,13-5 1,-15 14-1,15-14 0,-4 14 1,4-14 0,0 12-1,0-12 1,0 0-1,6 12 1,-6-12 0,0 0-1,13 0 1,-13 0-1,9-8 0,-9 8 0,4-16 1,-4 16-1,0-13 0,0 13 1,0-18-1,0 18 1,-8-5-1,8 5 2,-16 0-2,16 0 1,-10 13-1,5-1 1,-1-4-1,4 2 0,2-10 0,-3 17 0,3-17 0,0 0-1,5 13-5,-5-13-14,17 0-7,-10-6-22,6-4-20</inkml:trace>
  <inkml:trace contextRef="#ctx0" brushRef="#br0" timeOffset="30247.4377">-2059-1378 0,'0'0'20,"0"0"3,-13-5 1,13 5-6,0 0 1,-9 0-5,9 0-3,0 0-5,-9 7 0,9-7-2,0 0 0,-8 10-1,8-10 2,0 11-2,0-11 1,2 14-2,-2-14 0,13 12-1,-13-12-1,11 5 0,-11-5 1,15 0 0,-15 0 0,13-13 0,-13 13 0,4-18 0,-2 7 0,-2 1 0,0 10 0,-6-14-1,6 14 0,-22-11 1,9 11 0,-4 0 0,8 0 0,-6 9 1,6 0-2,-1 0 2,5 1-2,3 0 0,2 1 1,0-11-1,4 14 0,-4-14 0,13 0 0,-13 0 1,18-3-1,-18 3 0,15-15 0,-4 2 0,-3 1 0,3 1 0,-4-1 0,-3 0 0,0 1 1,-4 2-1,0 9 1,-2-17-1,2 17 1,-19-7 0,19 7 1,-16 3-2,16-3 2,-13 19-2,11-8 1,2 3-1,0 0 0,5-5 0,3 3 0,3-5 0,2 0 1,-2-6-1,4-1 0,-4 0 0,0-1 1,-11 1-1,13-14-1,-13 14 1,8-14 0,-8 5 1,-8-3-2,3 2 1,-8 1 1,-2 5-1,-2-1 0,0 3 0,1 2 0,-1 0 0,4 7 0,2-1 0,1 6 1,5 2-1,3-2 0,2-3 0,0 3 0,0-12 0,4 17 0,-4-17 0,0 0 0,16 3 0,-16-3 0,0 0-1,8-3-6,-8 3-12,11-12-12,-11 12-23,6-17-19</inkml:trace>
  <inkml:trace contextRef="#ctx0" brushRef="#br0" timeOffset="5029.2645">-1798-1357 3,'0'0'12,"0"0"1,-13 0 2,13 0-3,-9 0 2,9 0 0,0 0-3,-13 0-1,13 0-2,0 0-1,0 0-2,0 0-1,0 0-3,0 0 1,0 0-1,11 3-2,-11-3-6,15 7-17,-15-7-21,28 3-5</inkml:trace>
  <inkml:trace contextRef="#ctx0" brushRef="#br0" timeOffset="-19521.7346">-979 581 43,'0'-13'36,"0"13"-15,2-17-2,-2 17-6,0-7-3,0 7-2,0 0-1,0 0-1,0 0 1,0 0-1,0 0 1,0 0-2,0 0-1,0 0 0,-2 10 0,2-10-2,0 19 0,0-6 0,0-1-2,0 0 1,4-1-1,-4-11 1,8 15-1,-8-15 0,11 7 1,-11-7-1,9 0 1,-9 0-1,11-14 0,-5 4 0,-4 1 0,3-3 0,1-2 0,-6 0 0,4-2 0,-4 3 0,-4 0 0,0 2 1,4 11-1,-22-10 1,14 10-1,-8 0 1,6 10 0,-3 1 0,4 5 0,-2-2 0,9 4-1,2-3 1,0 2-1,2-4 1,-2-13-1,20 17 0,-7-15 0,0-2 0,2-2 0,-2-7 0,-2-3 0,-3 1 0,3-1 0,-7-3 0,1 2 0,-5 1 0,0 2 0,0-2 0,0 12 0,-20-15 0,9 15 0,-4 0 0,4 4 0,-4 4 0,5 9 0,1 0 1,5 6-1,4-3 0,0 3 2,2-6-2,11 0 1,-3-7-1,6 0 0,-1-6 0,0-4 1,0-4-1,0-6 0,-4-2 0,2-3 0,-7 0 1,-1 0-1,-3-5 0,-2 5 0,-5 0 0,-3 3 0,-5 5-1,-4 4 1,6 3 0,-6 0 0,6 10 0,-2 4 0,6 4 0,-1-1 0,5-3 0,1 0 0,0-5 0,2-9 0,0 12 0,0-12 0,0 0 0,7-12 1,-7 12-1,6-14 0,-6 14 0,4-13 0,-4 13-1,3-10-3,-3 10-10,0 0-7,8 0-7,-8 0-25,0-5-28</inkml:trace>
  <inkml:trace contextRef="#ctx0" brushRef="#br0" timeOffset="7044.4859">-2090-104 5,'0'0'10,"11"0"5,-11 0-2,20-1 1,-12 1-2,3 0 2,0 0-5,4 0 1,-6 0-2,10 0-2,-2 0-1,3 0-2,-3-2-1,5 2 1,-1-2-1,1 1-2,-1-1-3,-3-5-2,3 5-12,1 2-17,-5-5-13</inkml:trace>
  <inkml:trace contextRef="#ctx0" brushRef="#br0" timeOffset="7518.4685">-1556-122 8,'0'0'20,"0"0"0,11 0-1,-11 0 2,17 0-7,-8 0 2,6 0-10,2 0 1,2-2-4,-4 0-5,7 2-1,2-1-3,-3-1-5,10 2-7,-10-2-2,3 0-9,-2 2-8</inkml:trace>
  <inkml:trace contextRef="#ctx0" brushRef="#br0" timeOffset="7890.7124">-1087-174 20,'0'0'20,"21"0"-7,-8-1-9,9 1-6,-1 0-13,1-4-15</inkml:trace>
  <inkml:trace contextRef="#ctx0" brushRef="#br0" timeOffset="22951.8178">-2042-127 10,'-9'-11'28,"9"11"-1,-2-16-4,2 16-1,-6-17-6,6 17-4,-7-9-1,7 9-1,-13-7-3,13 7-1,0 0 0,-11 0-2,11 0 0,-6 9-2,6-9 0,0 13-1,0-13 0,6 13 0,-6-13 0,11 9-1,-11-9 0,15 3 2,-15-3-2,13-2 0,-13 2 1,20-8-1,-20 8 0,10-15 0,-10 15 0,3-17 1,-3 17 0,0-15-1,-3 3 0,3 12 0,-15-15 1,7 12-1,8 3 0,-20 0 1,20 0 0,-17 11-1,10 1 1,5 3-1,-4-2 2,6 3-2,6 1 1,-4-8 0,-2-9-1,16 12 1,-3-7-1,-5-5 0,5 0 1,-4-7-1,2-4 0,-5-2 1,-2 1-1,-4-5 0,0 0 0,0 2 0,-2-1 0,-6 2 0,-5 0 0,2 5 0,-6 0 0,-1 9 0,5 0 0,-2 0 0,2 4 0,5 5 0,3 3 0,-3 0 0,8 0 0,6-1 0,-6-11 0,13 17 0,-2-12 0,-3-1 0,3-2 0,0-2 0,-11 0 0,15-9 0,-15 9 0,11-20 0,-9 7 0,-2-1 0,0-3 0,0 2 0,-4 5 0,4 10 0,-17-17 0,17 17 0,-16 0 0,8 9 0,1 6 0,3 6 0,2 2 1,0-2-1,2-1 0,0 0 0,4-5 0,2-3-4,-6-12-9,18-1-9,-10-8-10,1-11-27,0 2-19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3:19.528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961 119 18,'0'0'17,"0"0"5,0 0-3,0 0 1,0 0-2,0 0-4,0 0-4,0 0 1,0 0-4,0 0 0,0 0-1,0 0-1,0 0-1,0 0-1,0 0 0,0 0 0,-6 0 0,6 0-2,0 0 1,-7 7-1,7-7 1,0 0-1,0 0 0,0 14 0,0-14-1,5 14 0,-5-14 1,11 10-1,-11-10 0,19 11 0,-8-10 0,0 3 0,-3-4 1,-8 0-1,15-5 1,-15 5-1,15-14 1,-15 14 0,7-19 0,-5 10 0,-2-2-1,0-1 1,0-1 0,-2 5-1,2 8 1,-15-16 0,4 11-1,11 5 1,-17-5-1,17 5 1,-13 0-1,13 0 1,-11 12-1,11-12 0,0 17 1,0-6-1,0 1 1,9-3-1,-3 5 0,3-7 0,4 2 0,0-4 0,-3-3 1,3-2-1,-4 0 0,0-5 0,-1-6 1,-1 0-1,-1-4 0,-6-1 0,0-2 0,0 1 1,-8-1-1,-5 3 0,0 1 0,-5 3 0,-1 4 0,2 4 0,2 3 0,2 3 0,2 8 0,0 6 1,7-1-1,2 5 0,2-4 0,2 1 0,2-2 1,7-1-1,-2-7 0,-1 1 0,5-6 0,-4-3 0,4 0 0,-5-3 2,-8 3-2,18-18 0,-14 4 0,2 0 0,-6 0 0,0-2 0,-4 2 0,-2 3 0,-3 1 0,-4 3 0,2 5 0,-4 2 0,6 7 1,-1 7-1,3 2 0,5 1 0,2 0 0,0 0 0,4-3 0,5-3 1,2-4-1,0-4 0,-1-3 1,-1-7-1,0-2 0,-3-5 0,-2 2 1,-4-6-1,0 3 0,0-4 0,-8 4 0,-3 7 0,2 2 0,-1 6 0,-3 2 0,4 8 0,-2 3 0,7 4-1,4 1-1,0-9-6,9 6-8,-1-8-6,5 0-10,0-3-30,-2-3-18</inkml:trace>
  <inkml:trace contextRef="#ctx0" brushRef="#br0" timeOffset="720.2216">1080 396 90,'0'0'51,"-9"-8"-22,9 8-15,0 0-4,-12-3-2,12 3-2,0 0-2,0 0 0,0 0-1,15 9 0,-15-9-2,21 19 1,-6-5-1,3 2 0,-1 3 0,0 4-1,5-6 1,-5 8 0,0-3-1,1-1 0,-3 0 1,-2 0-1,0-2 1,-7-3-1,1-2 0,-7-14 0,12 19 0,-12-19-2,0 0 1,0 0-3,0 0-5,0 0-9,0 0-4,3-15-13,-3 3-27,0-6-17</inkml:trace>
  <inkml:trace contextRef="#ctx0" brushRef="#br0" timeOffset="1101.0688">1376 339 134,'-9'-3'32,"9"3"-10,-13 0-15,13 0-1,-11 12-1,7 1-2,-4-1 0,3 5-1,-3 1 0,-1 6-1,0 1 0,-4 4 0,3 0 0,-3 5-1,0-4 0,-2 2 2,-3-2-2,5 0 0,-4-6 0,2-2 0,2-4 0,2-4 0,0-4-2,11-10-1,0 0-7,0 0-9,0 0-5,0-9-17,9-6-29</inkml:trace>
  <inkml:trace contextRef="#ctx0" brushRef="#br0" timeOffset="1908.6129">1484 569 96,'0'0'45,"0"0"-17,0 0-17,-7-4-5,7 4 0,0-11-2,0 11-2,15-12 0,-15 12 1,13-14-1,-13 14 0,18-7-1,-18 7 0,15-6 0,-15 6 1,11 0-2,-11 0 1,10 8 0,-10-8 0,7 14 0,-7-2-1,0-3 1,0 7 0,0-3-1,0 5 1,-4-2-1,1 1 0,-1 1 1,0-1-1,-3-1 2,1 2-2,-3-5 0,3 2 0,-7 0 0,6 0 1,-1-3-1,1-2 0,7-10 0,-9 15 0,9-15 0,0 0 0,0 0 0,0 0 0,0 0 0,0 0 0,3-12 0,-3 12 0,10-12 0,-10 12 0,13-5 0,-13 5 0,18-3 0,-10 3 0,5 0 1,-2 3-1,2-1 0,2 5 0,-4-2 0,4 4 0,-4 5 0,2-7 0,-5 3-1,-8-10-2,24 17-7,-24-17-5,26 17-7,-13-7-14,0-5-29</inkml:trace>
  <inkml:trace contextRef="#ctx0" brushRef="#br0" timeOffset="6216.9522">-2879 396 25,'2'-10'28,"-2"10"-2,0 0-5,0 0-2,0 0-6,0 0-4,2-10-4,-2 10-1,0 0-2,0 0 1,9 7 0,-9-7-1,0 11 1,0-11 1,2 14-2,-2-4 2,0-10-2,2 18 1,1-4-3,1-2 2,-2 1-1,9-2 0,-5 1 1,1 2-1,6 1 0,-5 3 1,7-1-1,1-4 0,-6 6 0,5-1 0,-4 5-1,0-5 0,-2 0 0,2 0 1,-5-2-1,-2 2 1,-2-4-1,7-1-1,-7-1 0,-2-12-3,0 16-1,0-16-6,0 0-17,0 0-20,-6 6-15</inkml:trace>
  <inkml:trace contextRef="#ctx0" brushRef="#br0" timeOffset="19265.5448">-1528 600 13,'0'0'22,"0"0"0,0 0 4,0 0-5,0 0 1,0 0-4,-8 0-6,8 0-3,0 0-2,-9 12-1,9-12 0,-4 19-2,4-19 0,-2 20-2,-3-8 1,5 5-1,-2-4 0,2 4 0,0-1-1,0 1 0,0-1 0,2 3-1,3-3 0,-3 0 0,2-2 1,3-2-2,-1-4 2,-6-8-1,9 15 0,-9-15 0,19 7 0,-19-7 0,15 2 1,-15-2-1,18 0 0,-18 0 0,15-11 0,-15 11 0,17-21 0,-13 9 0,7-2 1,-4-2-1,-1 0 0,3-2 0,-5 0 0,2-2 1,-3-6-1,3 3 0,-4-3 0,0 0 0,-2-4 0,0 4 1,0-6-1,0 2 0,-2 5 0,0-3 0,-7 3 0,5 1 0,0 2 0,-7 4 0,5 0 0,-1 6 1,-6 3-1,4 6 1,-3 1-1,1 2 1,-2 5 0,2 5-1,-2 6 1,2 0-1,0 3 0,1 1 0,-1 0 1,4 0-1,-3-1 0,7 0-1,1-5 0,0 0-2,2 0-3,0-14-10,7 16-5,-7-16-16,21 5-23,-10-5-12</inkml:trace>
  <inkml:trace contextRef="#ctx0" brushRef="#br0" timeOffset="19575.5717">-1510 549 79,'0'0'50,"-20"8"-16,5-8-22,15 0-3,-11 0-1,11 0-1,0 0-3,0 0-1,0 0-1,11 8 0,2-8-1,-4-2 0,6-4 0,-6 3-1,8-2 1,-4 1-1,-2 1 1,-1 0-2,1 3 0,-11 0 0,20 3-3,-20-3-4,15 5-10,-15-5-7,13 15-18,-13-15-26</inkml:trace>
  <inkml:trace contextRef="#ctx0" brushRef="#br0" timeOffset="21938.3164">-1001 470 30,'0'0'53,"-11"-12"-5,11 12-31,0 0-4,-6-3-3,6 3-2,0 0-1,-9 14-3,9-14 0,-13 16-2,5-1 1,-1 5-2,0-1 1,3 5 1,-7-1-2,-2 0 0,8 3 0,-1-5 0,-3 0 0,4-7-1,3 2-1,-4-4-1,8-1-5,0-11-10,0 0-7,0 0-16,12 0-26</inkml:trace>
  <inkml:trace contextRef="#ctx0" brushRef="#br0" timeOffset="22391.6204">-953 688 28,'6'8'53,"-6"-8"-8,0 0-29,0 0-2,0 0-5,0 0-4,0 0-2,0 0-1,0 0-2,0 11 1,0-11 1,0 21 1,-4-11 0,2 7 0,-5 0 0,5 5 1,-4-4-2,6 6 1,-5-6-1,5-3-1,0 1-1,0-16-2,2 18-8,-2-18-9,0 0-11,11 0-21,-11 0-16</inkml:trace>
  <inkml:trace contextRef="#ctx0" brushRef="#br0" timeOffset="24048.9857">-440 441 116,'0'0'39,"0"0"-15,0 0-16,0 0-2,-2 5 0,2 7-2,-2 0 0,2 3-1,-2 0-1,2 6-1,0 3 1,0 6-1,0 0 0,0 4 0,2-2 0,2 0 0,-1-4-1,5 0 2,-3-7-2,3 1 1,5-9-1,-2-2 0,4-5 0,2-2 0,-2-4 0,1 0 0,1-7 0,0-5 0,0-1 0,1-1 0,1-4 0,-2-2 0,3-2 0,-5-1 0,6-7 0,-5-3 0,-4 0 0,-1-4 0,2 0 0,-8 0 0,-3 4 0,-2-7 0,-7 7 0,-6 3 0,0 5 0,-6 5 0,-1 3 0,-3 5 0,-1 4 0,0 6 0,-2 2 0,7 7 0,-3 5 1,3 4-1,-1 0 0,3 3-1,6 4 0,-2-2-3,11 5-9,-2-5-7,-3-4-7,7-1-17,0-5-32</inkml:trace>
  <inkml:trace contextRef="#ctx0" brushRef="#br0" timeOffset="24480.2743">-407 540 150,'0'0'28,"0"14"-8,0-14-12,6 3-4,3-3-1,10 0 1,-1 0-2,5 0-1,1 0 1,0-3-1,0-2-1,2 0 0,-7 0-1,3-2-2,-1 7-9,-8 0-7,0 0-5,-7 8-16,1 4-31</inkml:trace>
  <inkml:trace contextRef="#ctx0" brushRef="#br0" timeOffset="25115.6956">-94 760 124,'2'-5'37,"-2"5"-14,6-20-15,-6 20-3,16-15 0,-3 7-2,-13 8-1,15-11 0,-5 8-1,1 3 0,-11 0 0,15 9 0,-10 1-1,-3 4 2,-2 4-2,-2 1 1,-5 3-1,-4 0 1,1 2 0,-3-1-1,-2-2 0,4-2 1,0 0-1,2-4 0,5-5 0,4-10 0,-4 14 0,4-14 0,0 0 0,8 7 0,-8-7 1,20 0-1,-9 0 0,-1 0 0,5 1 0,-4 1-1,4 1-1,-6-3-3,8 0-11,-6 0-5,-11 0-10,15-6-28,-11-6-16</inkml:trace>
  <inkml:trace contextRef="#ctx0" brushRef="#br0" timeOffset="25476.9928">87 446 129,'0'0'35,"0"7"-12,0 5-15,0-12-3,11 20 0,-5-8 0,3 7-2,2-3 0,2 4-1,2-2-1,2 6 2,-4 3-2,7-1-1,-5 0 1,-5-1-1,6 0 0,-6-1-1,-3-6-2,-5-6-1,4-2-11,-6-10-6,0 0-8,0-9-24,0-7-20</inkml:trace>
  <inkml:trace contextRef="#ctx0" brushRef="#br0" timeOffset="25772.2629">314 451 140,'0'0'32,"-17"0"-11,17 0-11,-13 4-6,13-4 0,-9 15 0,0 0-2,1 0 0,-3 8 1,0 3-2,-2 4 0,-2 2 0,2 3 0,-4-4 0,4-1-1,-2-2 0,0-6-2,8-4-5,-1-9-8,8-9-6,-9 10-9,9-10-24,0-5-24</inkml:trace>
  <inkml:trace contextRef="#ctx0" brushRef="#br0" timeOffset="26429.1241">342 683 100,'0'0'46,"13"-6"-18,-13 6-16,13-12-5,-5 12-1,-8 0 0,16-7-2,-16 7-1,12-5-1,-12 5 0,18 0-1,-18 0 0,13 8 0,-13-8 0,8 10-1,-8-10 2,9 18-1,-9-18-1,0 14 1,0-2-1,0-1 1,-4 3-1,-1 1 1,-3 2 0,-5-2-1,0 3 0,0 4 1,-2-5-1,4 0 0,-2 2 0,2-7 0,3-3-1,8-9 2,-9 10-1,9-10 0,0 0 0,0 0 0,9-1 0,-9 1 0,19-7 0,-4 2 0,-2 3-1,0 0 1,-2 2 0,2 0 0,0 0 0,-3 0 0,3 0 0,-4 2 0,0 1 0,-9-3 0,17 7-2,-17-7-4,19 4-10,-19-4-5,13 0-8,-13 0-26,0 0-25</inkml:trace>
  <inkml:trace contextRef="#ctx0" brushRef="#br0" timeOffset="19921.158">-1236 705 94,'0'12'50,"0"-12"-21,-9 23-16,9-23-4,-11 25-3,7-13-1,4 10-2,-4-2-1,4 2-1,0-2 0,0 0-1,0 2-2,0-5-3,4 1-11,-2-3-6,0-3-12,-2-12-26,0 0-14</inkml:trace>
  <inkml:trace contextRef="#ctx0" brushRef="#br0" timeOffset="21498.0273">-1197 446 55,'0'0'47,"0"0"-18,0 0-10,0 0-6,0 0-3,-5 11-4,5-11-1,0 17-1,3-6-1,3 1 0,-4 3 0,9 3-1,-2 1-1,1 2 1,-1 2-1,4 1 1,-4-2-1,4 0-1,-5 0 1,-1-5-1,1 0 0,-3-4-1,-1-3 0,-4-10-4,6 10-5,-6-10-11,0 0-11,0 0-22,9-10-16</inkml:trace>
  <inkml:trace contextRef="#ctx0" brushRef="#br0" timeOffset="6669.5243">-2579 386 53,'0'0'41,"7"-5"-7,-7 5-38,0 0 1,2-12 5,-2 12-1,0 0 4,0 0 0,-7 0 3,-1 7-1,1 3 0,-1 5-1,-8 0-1,6 5-2,-3 2 1,-2 5-2,2-3 0,-7 0 0,3 8-1,-2-1 0,-1 1-1,1-4-1,-1-1 1,3 0-1,2-6-1,-2 0 0,8-1-5,-4-12-6,13-8-22,-9 17-21,9-17-6</inkml:trace>
  <inkml:trace contextRef="#ctx0" brushRef="#br0" timeOffset="5085.2238">-2786 100 3,'0'0'20,"0"12"-5,0-12-3,-2 10-2,2-10-3,0 11 0,0-11-2,0 0-1,2 9 1,-2-9-1,0 0 0,0 0 0,0 0 0,13-2 2,-13 2-2,2-13 0,-2 13-1,2-15 0,-2 15 1,2-21-1,-2 21-2,0-18 2,0 18 0,-2-18 1,2 18-2,-6-10 0,6 10 1,0 0-1,0 0 2,0 0-2,-11 7 0,11 4 1,-2 1 0,2 4 0,-2-5-1,2 4 1,0-15-1,0 19 0,0-19-1,0 0-1,0 9 0,0-9 0,0 0 0,0-7 1,0 7-1,0-16 0,0 6 1,0-2 0,-5 3 0,5 9 0,-8-12 0,8 12 0,0 0 1,-11 0-1,11 0 0,-4 12 0,4-12-1,0 19 1,0-19 0,0 14-1,0-14 0,0 14 0,0-14 0,0 0 0,0 0 1,0 0-1,0 0 0,-11 0 1,11 0-1,0 0 0,0 0 0,-2 7 0,2-7 0,0 0-2,2 14 0,-2-14-6,0 0-15,11 0-15,-11 0-23</inkml:trace>
  <inkml:trace contextRef="#ctx0" brushRef="#br0" timeOffset="9649.2562">-2769 68 3,'0'0'17,"2"-13"1,-2 13-3,0 0-3,0 0-1,0 0 1,0 0 0,-6 0 0,6 0-5,-13 17 3,13-17-2,-13 20-1,4-10 0,3 3-1,2-2-2,-1 1-1,5-12-2,-6 16 0,6-16-1,0 12 1,0-12-1,0 0 0,0 0 0,13 0 0,-13 0 0,6-12 1,-6 12-1,2-18 1,3 6 0,-5 12 1,0-21 1,0 21-2,-5-11 1,5 11 1,-8-1-1,8 1-1,-20 0 1,20 0-2,-19 12 1,19-12 0,-11 16-1,11-16 0,-4 17 1,4-8 0,0-9-1,13 16 1,-5-9 0,5 0-1,-6-6 0,8-1 0,-9-1 1,7-6-1,-4-2 0,2-5 0,-7 0 0,-2-2 0,-2 1 0,0 4 0,0-1 1,-4 3-1,-9 1 0,4 3 1,-4 5 0,3 0 0,-1 1-1,11-1 2,-13 16-2,11-8 1,2-8-1,0 17 1,0-17-1,2 13 0,-2-13 0,0 0 0,0 0 0,8 2 0,-8-2 0,0 0 0,0 0 0,0 0 1,0-9-1,0 9 0,0 0-2,0 0-1,0 0-13,11 7-10,-11-7-19,5-13-27</inkml:trace>
  <inkml:trace contextRef="#ctx0" brushRef="#br0" timeOffset="7188.8683">-2484 658 74,'-2'7'47,"2"-7"-16,0 0-28,0 0-3,0 10 1,0-10 1,2 13 0,0-6 3,-2-7-1,2 22 0,-2-22 0,0 23 0,0-9-1,3 4 0,-1-1-2,-2 1 0,11 2-4,-9-3-9,2 1-14,0 5-20,1-9-16</inkml:trace>
  <inkml:trace contextRef="#ctx0" brushRef="#br0" timeOffset="23036.0482">-727 582 100,'0'0'46,"-10"5"-18,10-5-20,0 0-1,0 0-2,0 0 0,0 0-1,0 0-2,2 10-1,-2-10 0,10 8 0,3-2 0,-4-3-1,6 2 1,2-5 0,-4 2-1,9-2 1,-3 0-1,1-2 1,-3 0-1,0 1 1,-4 1-1,0 0 0,-2 0 0,-11 0-1,15 0 0,-15 0-1,0 0-6,0 0-11,0 0-6,0 0-15,0 0-30</inkml:trace>
  <inkml:trace contextRef="#ctx0" brushRef="#br0" timeOffset="23410.2969">-604 475 126,'-13'-1'35,"13"1"-12,0 0-16,-10 9-2,10-2 1,-9 3-2,9 6 0,0 7-2,0 0 0,-2 1-1,2 2 0,-2 1 0,2 0-1,0-2-1,-2-8-3,2 1-9,0-9-8,0-9-7,0 0-24,0 0-23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6:16.328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6 0 15,'0'0'28,"0"0"1,0 0-9,0 0 0,0 0-9,0 0-2,0 0-3,0 0 0,-5 9-4,5-9 3,0 10 0,0-10-2,0 14 2,-1-4-1,1-1-2,0 4 1,0 3-1,0 3 0,0-3-1,0 4-1,0 1 1,1-1-1,-1 0 0,0-2-1,0-2-2,0-1-4,0 0-16,0-5-12,0 3-18,0-5-4</inkml:trace>
  <inkml:trace contextRef="#ctx0" brushRef="#br0" timeOffset="405.269">-2 414 15,'-5'12'42,"3"-3"-16,2 2-5,0 1-2,0 2-8,0-1-3,0 3 0,0 0-3,2 2-2,0-2-1,1 2 0,-1-6-2,-1 4-2,-1-5-8,0-1-19,0 1-16,0-11-6</inkml:trace>
  <inkml:trace contextRef="#ctx0" brushRef="#br0" timeOffset="758.5034">1 810 40,'0'0'48,"-1"17"-8,1-7-26,0-1-4,0 0-2,0 0-3,0 5-2,0-5-1,0 3 1,0 0-1,0 1-1,0 3 1,1-2-2,-1 4-1,0-2-1,5 4-5,-5-3-8,2 0-14,-1-2-16,1-3-11</inkml:trace>
  <inkml:trace contextRef="#ctx0" brushRef="#br0" timeOffset="1089.7228">19 1232 8,'-2'10'40,"2"4"-3,0-2-16,0 2-6,0 0-7,-1 0-3,1 0-5,0 0-3,0 0-12,0-6-20,0 6-6,0-7 1</inkml:trace>
  <inkml:trace contextRef="#ctx0" brushRef="#br0" timeOffset="1374.9117">22 1527 40,'0'13'41,"-5"-1"-20,5 1-2,-1 0-9,1 0-6,-2-1-1,2-3-3,0 2-3,0-2-11,2-1-22,-2 2-4,1 1-2</inkml:trace>
  <inkml:trace contextRef="#ctx0" brushRef="#br0" timeOffset="1466.9728">24 1885 18,'-2'23'47,"-3"-1"-6,4-1-19,-4 4-12,3-4-3,2-1-4,-1-2-3,1-5-6,0-1-7,0-2-14,1-3-13,1 2-2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6:20.953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23 4 0,'-3'-7'10,"3"7"5,0 0-5,0 0 3,0 0-6,0 0-2,0 0 0,0 0-1,0 0 1,0 0-3,0 0 5,-7 0-2,7 0 3,-5 9 0,5-9 6,-3 11-8,3-11 1,-1 14-1,1-14-1,-4 10 1,4-10-3,0 12-1,0-12 1,0 14-3,0-6-1,0 0-3,0 3-6,2-2-15,1 4-22,-3-2-2</inkml:trace>
  <inkml:trace contextRef="#ctx0" brushRef="#br0" timeOffset="485.8465">-9 323 3,'-4'14'47,"3"4"-23,-1 2-4,2 0-2,-2 2-6,2-1-4,0 0-2,2 1-6,0-3-6,-1 1-10,4-1-19,-5-6-16</inkml:trace>
  <inkml:trace contextRef="#ctx0" brushRef="#br0" timeOffset="719.5838">20 694 25,'-3'12'18,"3"2"-8,0-2-6,0-1-11,0 3-23</inkml:trace>
  <inkml:trace contextRef="#ctx0" brushRef="#br0" timeOffset="964.7462">26 920 23,'0'14'39,"-3"-1"-3,1 1-34,2-3 2,0 2 2,0 1-2,0-1-2,2 1-4,0 1-10,1-1-5,0-2-6,0 3-19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10:14:07.5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5330 6596 3,'0'0'22,"-5"5"-2,5-5 0,-6 10-4,3-4-1,0-1-1,-1 1-3,3 1-4,0-1-3,1 0-1,0-6-1,0 6 1,0-6-1,6 2 2,-6-2 0,7 0-2,-7 0 1,8-1-1,-8 1 0,8-9 0,-4 3 0,-2 1-1,2-1 2,-3-1-1,0 2 1,0-1 0,-1 6 0,0 0-1,0 0 0,2 4 0,-2 4 0,-1 2-1,0 1 0,0 0 0,0-1 0,1-1-1,0-2 0,0-7 0,5 5 0,-5-5 0,11-2 0,-5-5 1,-1 0-1,-1-2 1,0 1-1,0 0 0,-1 0 0,-1 2 0,-2 6-1,2-7 0,-2 7-3,0 0-7,4 4-16,-4-4-25,5 7-14</inkml:trace>
  <inkml:trace contextRef="#ctx0" brushRef="#br0" timeOffset="10758.0453">5351 6612 0,'-2'-3'3,"2"3"4,0 0 1,0 0-1,0 0 1,3-3-1,-3 3 1,0 0-1,0 0-5,0 0 1,0 0-1,0 0 1,5-5-1,-5 5-2,0 0-2,0 0-6,0 0 4,0 0-9,0 0-9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7:34.846"/>
    </inkml:context>
    <inkml:brush xml:id="br0">
      <inkml:brushProperty name="width" value="0.02646" units="cm"/>
      <inkml:brushProperty name="height" value="0.02646" units="cm"/>
      <inkml:brushProperty name="fitToCurve" value="1"/>
    </inkml:brush>
    <inkml:brush xml:id="br1">
      <inkml:brushProperty name="width" value="0.02646" units="cm"/>
      <inkml:brushProperty name="height" value="0.02646" units="cm"/>
      <inkml:brushProperty name="color" value="#EA157A"/>
      <inkml:brushProperty name="fitToCurve" value="1"/>
    </inkml:brush>
  </inkml:definitions>
  <inkml:trace contextRef="#ctx0" brushRef="#br0">21 24 35,'-12'-10'41,"12"10"-7,0 0-9,-3-9-9,3 9-3,0 0-4,0 0-1,-7-6-2,7 6 0,0 0-2,0 0 1,0 0-2,0 0 0,0 0 0,0 6-1,0 1 0,5 2-1,-3 4 0,4 0 0,-2 5 0,4-2-1,0 3 0,1 1 1,-1 2-1,4 3 0,-4 1 0,2 2 2,2-2-2,-2 4 0,3-2 1,-1 1-1,-2-1 0,2-1 0,-2 0 0,-2-8 1,2 3-1,-3-2 0,0-5 0,-1 4 0,-1-8 0,0 2 0,1-1 0,-3-6 0,-3-6 0,5 12 0,-5-12 0,0 0 0,0 0 0,0 0 0,0 0 0,0 0 0,10-6 1,-8-6-1,3-5 0,-2-2 0,4-7 1,-1-3-1,3-2 0,-1-3 1,2-1-1,0 0 0,0-1 0,2-1 0,-5 2 0,4 3 0,-6 2 1,2 4-1,-2 2 0,-2 6 1,-1 4-1,-2 4 0,0 0 0,0 10 0,0 0-2,0 0-2,0 0-6,0 0-9,3 6-6,-3-6-18,0 14-33</inkml:trace>
  <inkml:trace contextRef="#ctx0" brushRef="#br0" timeOffset="1">163 326 98,'0'0'48,"0"0"-18,0 0-20,0 0-2,0 0-2,0 0-1,8 0-3,-8 0 1,17-7-1,-7 3 0,2-6 0,0 5-1,3 2 0,-2-1 0,7 1 0,-3-1 1,1 2-2,1-2 1,-1 4-1,-3 0 0,-1-3 0,-1 4-5,-13-1-8,10 0-9,-10 0-8,0 0-29,0 0-25</inkml:trace>
  <inkml:trace contextRef="#ctx0" brushRef="#br0" timeOffset="2">645 244 81,'0'0'57,"-3"-8"-25,3 8-16,0 0-7,0 0-2,0 0-3,-4 4 0,6 4-2,1 4 1,2 0-1,4 2-1,1 3 1,2 1 0,1 2 0,4-1-1,-1 3 0,1-2 0,2 0-1,-3 0 1,1-3 0,-5 0-1,1-5 0,-3-1 0,-5 0 1,-5-11-1,14 8-1,-14-8 0,0 0-3,8 0-10,-8 0-7,0-8-7,-2-4-23,-1 1-34</inkml:trace>
  <inkml:trace contextRef="#ctx0" brushRef="#br0" timeOffset="3">876 248 110,'-8'-6'45,"8"6"-19,-10 0-12,10 0-8,-9 9-1,9-9-1,-8 18-1,1-3 0,6 0-1,-8 2 0,4 5 1,-3 1-2,-4 4 1,-1 1-1,3-5 0,-4 2 0,-1 1 0,2 0-1,-1-4 0,3-5 1,-1 0-1,2-5-1,2-2-1,4 2-3,4-12-13,0 0-3,0 0-13,-1-11-28,2 0-26</inkml:trace>
  <inkml:trace contextRef="#ctx0" brushRef="#br0" timeOffset="4">1057 521 116,'0'0'44,"0"0"-18,-5 0-12,5 0-7,0 0-2,-9 0-1,9 0-1,0 0 0,0 0-1,0 6-1,0 2 0,2 3 0,3-1 0,-3 6-1,0-4 0,1 3 0,-1 2-1,1-3 0,-3-1-5,7 0-10,-6-2-7,6-1-10,-2 0-34</inkml:trace>
  <inkml:trace contextRef="#ctx0" brushRef="#br0" timeOffset="5">1455 563 53,'0'0'57,"0"0"-27,0 0-10,0 0-7,0 0-5,-3-2-2,3 2-2,0 0 0,0 0-1,0 10-1,0-10 0,7 10 0,-1-1 0,-1-1 0,4 5-2,-4-2 1,1 5 0,1-2-1,-4 5 0,-1-1 0,-2 1 0,0 3-2,-5-4-1,-2 5-12,-3-4-7,-3-3-17,-2-4-28</inkml:trace>
  <inkml:trace contextRef="#ctx0" brushRef="#br0" timeOffset="6">1906 261 79,'-9'-5'55,"9"5"-22,-6-8-19,6 8-5,0 0-2,0 0-1,0 0-3,-4 7 1,4-7-2,5 13 0,0-3 0,7 5 0,-4-4-1,9 6 2,-2-3-2,4 5 0,-1-4 0,4 5 0,-1-2 0,0 1-1,-1 2 1,-2-4-1,-1 3 0,-2-5 0,-2 1 0,-6-5 1,3-2-1,-5 1 0,-5-10 0,7 7-1,-7-7 1,0 0-2,0 0-5,0 0-10,3-5-6,-3-3-11,0-4-30,-3-1-17</inkml:trace>
  <inkml:trace contextRef="#ctx0" brushRef="#br0" timeOffset="7">2168 228 60,'0'0'38,"0"0"-7,-3 0-12,3 0-7,-10 3-3,10-3-1,-10 13-2,5-1-1,-7-4-1,6 5 0,-6 1-1,2 2 0,-5 0-1,1 2 0,-2-1-1,1 5 0,-2-4 1,0 4-1,0-4 0,1 0 0,4 2-1,-2-6 2,4-2-2,4 0 0,2-5 0,4-7-3,-1 8-6,1-8-10,0 0-7,3-6-20,-3 6-28</inkml:trace>
  <inkml:trace contextRef="#ctx0" brushRef="#br0" timeOffset="8">2286 477 72,'-10'3'56,"10"-3"-22,0 0-20,-2-6-4,2 6-4,2-13-1,-2 13-2,10-14 0,-10 14-1,10-16-1,-10 16 0,13-8 0,-6 8 0,-7 0 0,13 8 0,-5-1 0,-2 6 0,-1-3-1,1 6 2,-2-2-2,-1 3 1,-3-3 0,0 3-1,0-3 0,0 1 0,-5-1 1,-2 0-1,1 0 0,-5-4-1,3 0 1,0 1 0,-1-6 0,1 2 0,1 0 0,7-7 0,-13 12 0,13-12 0,0 0 0,-7 7 0,7-7 0,0 0 0,0 0-1,5 2 1,-5-2 0,14 0 0,-9-1 0,6-2 0,-1 2 0,2 0 0,2 1 0,1-2 0,0 2 0,-2 0 1,2 0-1,0 0-1,0 0 1,-1 0-4,4 2-8,-6-2-10,4 2-11,1 3-29,-3-4-21</inkml:trace>
  <inkml:trace contextRef="#ctx0" brushRef="#br0" timeOffset="9">2994 571 38,'0'0'45,"0"0"-7,0 0-17,0 0-5,-12 2-5,12-2-3,0 0-2,0 0-1,0 0-2,0 0 0,0 0-1,0 0 0,0 0-1,0 0 0,0 10 1,7-1-2,-4 2 1,2 0-1,-2 3 0,6 1 0,-6 2 1,2 3-1,-2 2 1,2-3 0,-3 4-1,-2-3 1,-2 1-1,-6-1 1,5-3-1,-7 2 0,3-1-1,-1-7-3,1 0-11,2-1-9,5-10-17,-12 7-29</inkml:trace>
  <inkml:trace contextRef="#ctx0" brushRef="#br0" timeOffset="10">3645 285 55,'0'0'61,"0"0"-22,-12-5-24,12 5-4,-15 6-2,12 1-3,-6 0-2,3 8 0,-1-5-2,-1 6 0,3 1 0,1 7 0,-6 1-1,10 2 1,-3 0-1,3 0 0,0 1 0,0-1-1,3-6 1,9-2-2,0 0 2,-1-10-2,6-2 1,1-3 0,4-4 0,-2-4 1,4-4-1,1-7 0,-2 0 1,-3-6-1,0 1 2,4-3-2,-6-3 0,-1-2 0,-7-1 0,4-1 0,-4-4 0,-2 2 0,-5-2 0,-1-1 0,-2 3 0,-3 4 0,-4 1 0,-3 4-2,0 0 4,-4 5-4,-1 4 2,2 4 2,-4 0-2,6 4 0,-5 3 0,3 3 0,0 0 0,-2 7 0,5 1 0,-4 3 0,2 5 0,-1 2 0,3 6 0,-2-4 0,6 3 0,-3 1 1,8-2-2,-1-4-2,2 3-3,2-11-10,6-1-6,0-3-15,1-1-27</inkml:trace>
  <inkml:trace contextRef="#ctx0" brushRef="#br0" timeOffset="11">3663 420 128,'0'0'37,"-5"6"-13,5-6-17,5 1-1,10-1-2,-6-1-1,9-3-1,4 1 0,0-3-1,-2 1-1,0 1 0,-2 2-1,-1-4-3,1 6-12,-6 0-7,-2 0-12,-10 0-28</inkml:trace>
  <inkml:trace contextRef="#ctx0" brushRef="#br0" timeOffset="12">4010 580 43,'0'0'61,"0"0"-15,8-12-28,-8 12-7,7-18-2,0 7-3,-1-6-3,3 3 0,1-6-2,-2 4 0,0-1 0,-1 4-1,1 0 0,-8 13 1,7-8 0,-7 8-1,0 8 0,-2 8 1,-1-2-1,0 7 1,-2-3-1,1 2 1,3 1-1,1-4 1,-2 4-1,2-4 0,2 0 1,-1-3-1,3 2 0,-4-6-1,5 0 2,-5 2-2,0-5 1,0-7 0,-7 11-1,7-11 1,-15 12 0,7-8 0,-2 1 0,0 0 0,-2 0-1,0-1 1,7 2 0,5-6 0,-12 6 0,12-6 0,0 0 0,0 0 0,9 0 1,-1 0-1,4 0 0,3 0 1,0 0-1,5-1 0,0 0-1,0-2-3,5 0-13,-3 3-8,-3-5-18,-4 1-31</inkml:trace>
  <inkml:trace contextRef="#ctx0" brushRef="#br0" timeOffset="13">4382 278 0,'0'0'20,"-15"-12"-2,14 3-1,1 9 0,-9-12 1,9 12 2,0 0-4,-8-6-1,8 6-3,0 0-2,-10 0-3,10 0-1,0 0-1,0 0 0,-7 5-2,7-5 0,0 0-1,9 9 0,-1-5-1,0 1 1,6 1-1,-1-3 0,1 0 0,1 1 0,3 0 0,-1 1 0,1-1-1,2 1 1,-3-1-1,0 0 1,-4 1-1,2 0 0,-1 2 0,-3 1 0,-2-3 0,-1 0 0,-8-5 0,12 9 0,-12-9 0,5 11 0,-5-11 0,1 7 1,-1-7-1,0 8 0,0-8 0,0 0 0,-6 10 0,6-10 0,-12 10 0,5-5 0,-3-2 0,-1 8 0,-5 0 0,0 1 0,-3 3 0,-1 0 0,-2 1 1,6-1-2,-3 0 1,3 1 1,4-9-1,2 2 0,10-9-1,-9 9 0,9-9-1,0 0-4,9-6-9,1 1-11,-2-2-18,4 1-27</inkml:trace>
  <inkml:trace contextRef="#ctx0" brushRef="#br0" timeOffset="14">4685 445 38,'0'0'36,"-5"6"-8,5-6-4,0 0-9,-11 10-3,11-10-3,-10 8-2,0-3 0,3 7-2,-5-4-1,0 2 0,1 0-1,-3 6 0,-1-3-1,2 3 0,0-4 0,-1 4-1,1-6 0,1 5-1,4-3 0,-1-6 1,1 2-2,8-8 1,-5 8-3,5-8-2,0 0-8,8-6-12,-3-2-18,4 3-26</inkml:trace>
  <inkml:trace contextRef="#ctx0" brushRef="#br0" timeOffset="15">4873 321 38,'0'0'60,"-8"9"-17,8-9-26,-10 7-5,3 0-3,0 2-3,2 1-1,0-1-1,0 2-1,3 6 0,-1-4-1,3 7-1,0-5 1,0 3-1,2 2-1,6-4 1,-1 3-1,3-6 0,0-2 1,3 0-1,2-6 0,2-3 0,0 0 0,-2-2 1,5-4-1,-2-2 0,1-9 0,-1 1 0,-1-8 0,1-1 0,-3-2 1,-3-1-2,0-4 2,-4 1-1,-4 1 0,-4 0 0,0 3 0,-9 3 0,-8 0 0,1 7 0,-8 2 1,-3 5-1,1 8 1,-1 1 0,-2 9 0,3 6 0,2-1 0,4 5 0,5 4-2,2-1 1,9 6-5,-2-7-9,6 3-8,5-6-13,1 2-33</inkml:trace>
  <inkml:trace contextRef="#ctx0" brushRef="#br0" timeOffset="16">5288 605 76,'0'0'36,"0"0"-10,0 0-9,0 0-7,0 12-2,0-12-3,0 13-1,-2-4-1,1 6-2,-3-4 0,-1 6-2,-1 0-2,-4-1-9,3-4-17,4 4-19,-4-8-18</inkml:trace>
  <inkml:trace contextRef="#ctx0" brushRef="#br0" timeOffset="17">5553 211 53,'0'0'59,"0"0"-27,-7-2-15,7 2-4,-10 0-4,8 6-2,-8 2-3,3 7 0,1-4-1,1 9-1,-2-2 0,2 8 0,2 2-1,3 5 0,1-1 0,8 1 0,2-3-1,3-2 0,3-4 0,1-6 0,2-4 0,3-7 0,-1-6 0,-2-2 0,4-8 0,-4-6 0,2 0 0,-4-10 0,2 0 0,-3-5 0,-2 1 0,-3-4 1,-2 2-2,0-4 1,-5 0 1,0-3-1,-2 3 0,-3 0 0,0 3 1,-3 1-1,-6 4 0,3 3 0,-9 3 1,3 8-1,-3 4 0,-2 4 1,-1 2-1,1 7 0,-1 3 0,-3 7 0,1 6 0,2 5 0,0-1 0,-1 3-1,2 1 1,2 1-1,5 1-2,0-2-4,7 2-12,1-5-8,2-6-26,5 0-23</inkml:trace>
  <inkml:trace contextRef="#ctx0" brushRef="#br0" timeOffset="18">5561 337 96,'-10'8'52,"10"-8"-23,0 0-20,0 0-1,0 8-3,8-8-1,9 0-1,0-2-1,8-1 0,0 0-1,3 2 0,1 0-1,1-1 0,-3 2 1,-4 0-1,-3 3-1,-3 0 1,-2 1-3,-8-4-4,0 2-13,-7-2-9,0 0-24,0 0-22</inkml:trace>
  <inkml:trace contextRef="#ctx0" brushRef="#br0" timeOffset="19">5856 483 102,'0'0'48,"10"-4"-20,-10 4-20,11-15-3,1 10 0,1-6-2,2 7-2,-1 1 1,3 3-1,-2 6-1,-5 6 1,-2 0 0,-1 9 0,-6-3-1,-1 7 0,-8 1 1,-2 0-1,-5-4 0,0 0 0,2-1 1,-3-6-1,1 1 0,5-7 0,2-5 0,8-4 0,-8 3 1,8-3-1,0 0-1,6-3 2,1 0-1,3 2 0,0 1 0,3 0 0,1 5 0,3 2 1,-1 1-1,1-3 0,2 0 0,-1 0-1,4 2 0,-7-7-4,5 0-12,-2 0-10,-4-7-20,-1 0-30</inkml:trace>
  <inkml:trace contextRef="#ctx0" brushRef="#br0" timeOffset="20">6236 252 118,'0'0'42,"0"0"-17,0 0-17,0 4-4,0-4 0,13 12 0,0-9-3,4 4 1,0-3 0,5 5-2,1-2 1,-3-1-1,4-3 1,-1 3-1,-5-1 0,-1-1 1,-5 0-1,-2-1 0,-2 2 0,-8-5 0,7 5 0,-7-5 1,-3 14 0,-9-3-2,0 1 1,-3 4 1,-3 0-1,-2 5 0,-2 1 0,2 1 0,-2 0 0,4 1 0,-1-6 0,7 0-2,-1-4 0,3-7-4,10-7-12,0 0-9,0 0-19,7-3-30</inkml:trace>
  <inkml:trace contextRef="#ctx0" brushRef="#br0" timeOffset="21">6565 433 85,'0'0'55,"0"3"-25,-10 1-20,4 7-2,-6-1-2,0 4-1,-3 1-2,-5 4 0,0 1-1,0 2 0,-2-3-1,2 4-1,0-4 0,1-3 0,8 2-3,-4-10-4,15-8-12,-7 6-12,7-6-23,7-6-22</inkml:trace>
  <inkml:trace contextRef="#ctx0" brushRef="#br0" timeOffset="22">6721 348 128,'0'0'39,"0"0"-15,-10 7-18,7 3-1,3-10-1,-7 18-1,0-3-1,7-3 0,-1 4-2,1-2 1,1 2 0,6-1-1,1 2 0,2-4 0,2-1 0,3-1 0,0-6 0,2-2 0,-4-3 0,4 0 0,0-6 0,0-7 0,1-3 0,-1 0 0,-1-5 0,1-3 0,0 1 0,0-2 0,-4 0 0,-3-2 0,-2-2 0,-4 4 1,-4 1-1,0 3 0,-9-1 1,1 6-1,-9 3 1,1 3 0,-3 8 0,1 2 1,1 2-1,-1 9 0,-2 3 0,3 3 0,0 5-1,4 0 0,1 0-2,2 0 0,5 6-10,-4-11-8,9 2-10,-3-5-24,3-3-29</inkml:trace>
  <inkml:trace contextRef="#ctx0" brushRef="#br0" timeOffset="23">7526 178 8,'0'0'59,"0"0"-10,0 0-24,0 0-8,-1-6-5,1 6-3,0 0-3,-7 4-2,7-4 0,-9 15-1,3-3-1,2 0 0,-1 7 0,2 0 0,-4 6-1,4 3 1,0 2-1,1 2-1,0 0 1,2-2 0,4-1-1,2-5 0,4-5 0,5-1 0,1-10 1,0-4-1,4-2 0,-1-2 0,3-3 1,-1-6-1,3-4 0,-4-2 0,5-5 0,-2-2 1,-3-4-1,-1-4 0,1-2 0,-3-3 0,-4-3 0,0-1 0,-8 0 1,1 1-1,-6-1 1,-2 3-1,-5 2 1,-8 4 0,-3 6-1,-2 3 1,-7 7 0,0 7-1,-3 6 1,-4 5 1,6 10-2,1 8 0,-1 1 0,8 5 0,1 5 0,1-1 0,4 0-2,3-3 2,2-2-2,1-3-3,6-3-11,2-1-6,0-6-16,2-3-30</inkml:trace>
  <inkml:trace contextRef="#ctx0" brushRef="#br0" timeOffset="24">7481 323 141,'0'0'34,"0"0"-12,10 8-15,0-8-2,14-1-1,-3-6-1,11 2-1,2 0-1,1-1 0,0 3-1,0 1 0,-1-2 0,-8 2-2,1 2-2,-12 0-11,0 3-9,-5 1-11,-1-2-33</inkml:trace>
  <inkml:trace contextRef="#ctx0" brushRef="#br0" timeOffset="25">7951 366 137,'0'0'35,"0"0"-13,-8 2-16,8 6-1,-2 3-1,1 7-1,-3 4-1,-1 7 0,2-2-1,-2 3 0,2 2-1,-2-4-1,1 0-3,-1-7-7,4-8-11,-1-2-10,2-11-28,0 0-23</inkml:trace>
  <inkml:trace contextRef="#ctx0" brushRef="#br0" timeOffset="26">8125 353 98,'-11'-1'50,"11"1"-20,10-3-23,-10 3-1,23-8-1,-8 3-1,5 4 0,2-4-2,3 2 0,-5-2 0,5 2-1,-1 1 0,-4-2-1,-2 0 0,-1-1 1,-3 4-1,-4-6-1,0 2 0,-10 5-2,13-5-5,-13 5-10,0 0-11,0 0-22,0 0-23</inkml:trace>
  <inkml:trace contextRef="#ctx0" brushRef="#br0" timeOffset="27">8241 207 94,'0'0'54,"-8"8"-23,8 0-18,0 9-4,0-4-3,1 9-2,-1-1-1,5 2-1,-5 1-1,2 1-1,-2-5-1,0 2-2,0 3-5,0-4-13,-2-7-8,-3-5-26,5-9-27</inkml:trace>
  <inkml:trace contextRef="#ctx0" brushRef="#br0" timeOffset="28">8663 114 156,'-7'13'28,"-1"-4"-7,3 1-18,0 2 0,0 5 0,0-3-1,0 6 0,-5 2-1,8 0 0,-3 4-1,-2 1 0,2 2 0,5 0 0,-1-5 0,1 1 0,1-5 0,6-4 0,1-2 0,-1-7 0,5-3-1,-1-4 1,-2 0 1,4-4-1,-1-3 0,0-1 0,-1-4 0,8-4 0,-3-1 2,6-1-2,2-4 0,-1 0 0,6 0 0,-6-4 0,7-3 0,-8 1 0,5-2 0,-7 0 0,-4-1 0,-2-2 1,-9-2-1,-5 0 0,0-1 0,-13 6 1,4 0-1,-8 5 1,-4 5 0,1 8-1,-1 8 1,1 6 0,-1 10 0,-6 4-1,3 8 1,-2-3-1,2 9 0,-4-1-1,8 2 0,-5-4-3,9 6-10,-4-6-7,10-7-8,-1-4-25,9-5-27</inkml:trace>
  <inkml:trace contextRef="#ctx0" brushRef="#br0" timeOffset="29">8691 280 153,'0'0'30,"0"0"-10,0 0-15,0 0-2,12-8 0,5 5-1,1-4 0,4 1 0,0-2-2,-2 4 2,2-1-1,-1-1-1,-2 0 0,-4 2 0,-2 2-1,-3-4-2,2 6-3,-12 0-10,7-1-7,-7 1-14,0 0-31</inkml:trace>
  <inkml:trace contextRef="#ctx0" brushRef="#br0" timeOffset="30">9046 300 67,'12'-8'61,"-2"0"-26,-3-1-23,8 6-3,-10-3-2,10 5-1,-15 1-2,17 3-1,-6 3-1,-1 3-1,-1 6 0,-4-3 1,3 5-2,-5-1 1,-1 2-1,-2-4 0,-12 3 1,4 1 0,-5-2 0,-4-1 0,2 3-1,-2-3 1,4 1-1,1-5 1,-1 0-1,-1-1-1,7 0 1,-1-2 0,5 0 1,3-8-2,-7 12 1,7-12 0,0 6 0,0-6 0,3 1 0,2 1 0,7-2 0,-2 0 0,2 0 0,5 0 1,-2 0-1,0 0 0,0 2 0,0 0 0,0 2-2,-3 4-2,13 1-10,-7 1-9,-1-2-13,-4-2-30</inkml:trace>
  <inkml:trace contextRef="#ctx0" brushRef="#br0" timeOffset="31">9356 199 43,'0'0'53,"0"0"-18,0 0-16,0 0-5,0 0-4,0 0-3,0 0-2,12-4-1,-1 1 0,3 2-1,-4-2-1,6 1-1,6-2 1,-2 0-1,0 1 0,-1 1 0,1-3 0,-2-1-1,1 2 0,-4 3 0,-3 0-1,-6-2-2,4 3-6,-10 0-12,0 0-11,7 0-27,-7 0-14</inkml:trace>
  <inkml:trace contextRef="#ctx0" brushRef="#br0" timeOffset="32">9411 305 18,'0'0'61,"0"0"-8,0 0-30,3 4-9,4-3-4,3-1-3,4 0-1,-6 0-3,9 0-1,-1 0 0,-1 0-2,2 0-2,-2 0-2,4 0-14,-4 0-9,-4-3-23,3 1-20</inkml:trace>
  <inkml:trace contextRef="#ctx0" brushRef="#br0" timeOffset="33">9779 207 83,'0'0'54,"-5"-2"-20,5 2-21,0-10-5,2 1-3,6 1 0,1-4-2,-3-2-1,8 1 0,1-7-1,-2 1 0,4-2 0,-9-4 0,7 2-1,-1 1 1,-7 1 0,4 0-1,-6 7 1,2 1 0,-7 13-1,0 0 0,0 0 1,0 9-1,-7 4 0,4 6 1,0 1-1,-1 3 0,1 3 0,3 3 0,-3 1 0,1 5 0,-1-3 0,-1 1 1,3 1-1,-6-2 0,5-3 0,-1-2 0,1-7 0,0-3 0,2-3 0,0 0 0,-1-8 0,1-6 0,-9 11-1,9-11 1,-8 4 0,-2-4 0,5 0 0,-7-1 0,2 1 0,-5-2 0,0 2 0,0 0 0,2 0 0,3 4 0,-2-2 0,2 3 0,10-5-1,-7 6 1,7-6 0,0 0 1,0 0-2,3 4 2,8-2-1,-3-2 0,9 0 0,1 2 0,5-2 0,3 1 0,0 2 0,-2-1 0,1-2 0,2 3 0,-7 0 0,-2 1 0,-3-3-1,0 2 0,-15-3-3,15 6-5,-15-6-10,4 8-9,-4-8-23,-2 8-27</inkml:trace>
  <inkml:trace contextRef="#ctx0" brushRef="#br0" timeOffset="64">7434 1322 45,'0'0'45,"0"0"-9,0 0-10,-7 7-10,7-7-5,0 0-2,0 0-1,0 0-3,0 0 0,10 1-1,-3-1-1,10 0 0,5 0-1,6 0 0,4-1 0,5 0 0,5-1-1,-1 1-1,1 0 1,-2-2 0,-4 0-1,-11-1 0,2 3 0,-14-1 0,0-2-2,-13 4-4,14-5-6,-14 5-9,0 0-9,-7-9-28,-5 5-25</inkml:trace>
  <inkml:trace contextRef="#ctx0" brushRef="#br0" timeOffset="65">7717 1167 83,'-10'-6'57,"0"2"-24,-5-4-20,7 8-3,-4 2-3,5 11-2,-1 0-1,4 10 0,-2 5-1,2 3 0,3 4-1,1 0 0,-2-2-1,0-2 0,2-3-1,0-10-3,2-1-9,1-9-7,9-8-6,-4-6-20,6-10-34</inkml:trace>
  <inkml:trace contextRef="#ctx0" brushRef="#br0" timeOffset="66">8258 1091 100,'0'0'50,"0"0"-29,-10-8-6,10 8-5,-20 7-3,8 7-2,-5 0 0,4 7-2,-2 4 0,5 4 0,-4 2-1,9 4 0,-5 0-1,8 0 0,2 2 0,2-4 0,8-1 0,-3-5 0,10-4-1,4-7 0,5-8 0,0-4 0,4-8 1,7-7-2,-2-6 2,2-6-2,0-4 1,-5-3 0,1-5-1,-6-1 0,-3-4 1,-6-3 0,-8-2-1,-8-5 1,-4 4-1,-10-4 1,-9 5 0,-3 3 0,-6 7 0,-3 10 1,-3 4-1,0 13 0,-5 6 1,6 4-1,2 10 0,4 9 0,-1 1 0,8 7 1,2 2-1,5 3-1,3 0 0,6 2-1,6 1-7,0-10-9,0-3-6,6-4-14,6-2-33</inkml:trace>
  <inkml:trace contextRef="#ctx0" brushRef="#br0" timeOffset="67">8176 1287 152,'-12'4'30,"12"-4"-7,0 0-13,2 7-6,14-7 0,13 0-2,1 0 0,10-3-1,-1-1 0,1 2 0,3-5-1,-6 3 0,-2 0-1,-5 2 0,-4 2-2,-13-3-7,2 3-9,-5 0-7,-10 0-16,5 12-33</inkml:trace>
  <inkml:trace contextRef="#ctx0" brushRef="#br0" timeOffset="68">8594 1377 155,'12'-11'29,"-12"11"-7,12-12-13,-2 8-5,0-3 1,0 7-3,3-1-1,-1 1 1,-5 2-2,3 9 1,-5-2 0,-4 5 0,-1 3-1,-1 4 0,-8-2 1,-2 4-1,-3-1 0,1-5 0,4 1 0,-2-8 0,11-10 0,-10 10 0,10-10 0,0 0 0,10-5 0,0-1 0,-2 1 0,5 1 0,-2 4 0,-1 0 0,3 2 0,0 6 0,-4 0 0,6 2 0,0-2 0,2-1-3,3 4-4,-2-4-11,1-2-5,2-5-10,-1 0-35</inkml:trace>
  <inkml:trace contextRef="#ctx0" brushRef="#br0" timeOffset="69">8919 1202 124,'-10'4'39,"3"-2"-14,7-2-16,0 0-3,12 0-1,10 0-1,-1-4-1,11 2-1,2-2 0,1 0-1,0 0 1,-1 1-1,-1 2-1,-6 1 0,-5 0-3,-9 0-4,0 0-10,-3 0-8,-10 0-14,7-9-33</inkml:trace>
  <inkml:trace contextRef="#ctx0" brushRef="#br0" timeOffset="70">9178 916 23,'0'0'62,"2"-8"-10,-2-1-31,0 9-7,0-15-5,0 9-4,0-7 0,-2 5-2,1-2-1,-3 2 0,-6-2 0,5 4 0,-10 2 1,4 4-2,-3 0 1,-1 3 0,0 2-1,-2 7 1,2-1-1,0 4 0,7 1 0,-2 7 0,6 2 0,3 3 0,1 5 0,0 4 1,3 4-2,0-3 1,7 3-1,-3-2 1,2-1-1,-3-3 1,-2-3 0,4-1-1,-5-2 0,1-2 1,-4-1-1,0 3 1,0-3-1,0 0 0,0 1 0,-2-8 0,0 1 0,1-6-1,1 1 0,0-15-1,0 0-4,0 0-6,3-11-9,-1-2-8,3-2-27,0-9-24</inkml:trace>
  <inkml:trace contextRef="#ctx0" brushRef="#br0" timeOffset="71">9570 839 138,'-5'-6'36,"5"6"-13,-15-8-15,15 8-2,-15 0-2,15 0-1,-13 4-1,13-4 0,-17 17-1,10-7 0,-3 8 0,0 0 0,-2 6 0,-1 6-1,-2 1 1,5 6 0,-2 1-1,-1 4 1,8-2-1,0 3 2,-2-2-2,7 0 1,0-2-1,7-4 1,-1-2-1,4-2 1,-1-1-1,1-3 0,-2 0-1,2-5 1,-5-2 0,2 2-1,0-7-2,-4-5-1,7 1-10,-10-11-6,10-5-8,-2-9-20,1-5-35</inkml:trace>
  <inkml:trace contextRef="#ctx0" brushRef="#br0" timeOffset="72">9987 1030 155,'-2'-14'30,"2"14"-9,-11-5-13,11 5-3,-9 10 0,4 6-3,-7-1 1,-1 9-2,-4 4 1,-1 2-1,-1 3 0,-2-2 0,-3 1-1,1-3 0,3-2 0,1-8 0,3 1-1,2-9-3,11-3-9,3-8-7,0 0-6,5-6-17,10-7-37</inkml:trace>
  <inkml:trace contextRef="#ctx0" brushRef="#br0" timeOffset="73">9754 1037 151,'0'0'30,"-10"-10"-8,4 8-15,6 2-2,0 0-1,0 12-1,0-4-1,6 4 0,4 3 0,-1 1-1,7 2 0,1 1 0,2-2 0,-1 4 0,2-5-1,2 3 1,-4-5-1,-1 4 0,0-4 1,-7 3-1,1-4 0,-6 4 0,2-5 0,-3 2 0,-4-5-1,0 1-1,0-3-2,0-7-5,0 0-10,0 0-6,1-10-13,3-2-37</inkml:trace>
  <inkml:trace contextRef="#ctx0" brushRef="#br0" timeOffset="74">10054 1237 92,'0'0'53,"17"-7"-23,-9 6-18,-1-7-3,6 3-2,-6-3-2,5 3-1,-7 0 0,8 5-2,-6-2-1,4 2 2,-6 0-2,5 2 0,-10-2 0,14 12-1,-13-5 1,1 6 0,-2 0 0,0 3-1,-8-3 1,4 4-1,-2-2 1,-4 3-1,5-4 0,-7 1 0,7-4 0,-7 0 0,7 2 0,0-4 0,-3 1 0,6 0 0,-1-4 0,3-6-1,0 12 1,0-12 0,0 0 0,5 7 0,-5-7 0,12 6 0,-12-6 0,15 1 0,-9-1 0,4 0 0,-1 0 0,6 0 0,-4-1 0,0-1-1,4 2 1,0-4 0,-2 2-2,-5-2 0,7 4-5,-6-3-8,-1 0-9,2-1-10,-3 0-34</inkml:trace>
  <inkml:trace contextRef="#ctx0" brushRef="#br0" timeOffset="75">10409 788 138,'-10'-2'36,"5"-1"-14,-7-1-15,12 4-1,0 0-2,0 0 0,10 7-1,-3 3 0,4 2-1,3 2-1,-6-2 1,9 5-1,-5-3 0,3 3 1,-5-2-1,3 5 0,1 0-1,-1 0 0,-3 1 1,3 7-1,-6-1 0,5 1 0,-9-1 0,7 2 0,-6-1 1,-1-1-1,-1-1 0,4 0 0,-4-4 0,-2-3 0,0 3 0,0-5 0,0 4 0,-2 2 0,1-1 0,-4 1 0,3 0 0,0 0 0,-3 2 0,2 1 0,-6 1-1,4-7 1,-6-3 0,4-1-1,-5-2 1,4-2 0,-2-1-1,3-7 0,7-4 0,-15 5-1,15-5-2,-12 5-5,12 8-1,-1-1-8,1 10-11,3 2-24,5 3-28</inkml:trace>
  <inkml:trace contextRef="#ctx0" brushRef="#br1" timeOffset="16538.7496">4037 1025 3,'0'0'15,"-7"3"0,7-3-3,0 0 0,0 0-2,0 0-3,0 0 2,0 0 0,0 0 1,0 0 2,0 0-3,3 0-1,-3 0 1,9 1-4,-9-1 0,14 11-2,-6-8 0,0 2-2,4 3 0,-4-1 0,3 0-1,-1-2 1,0 1 0,1-1 0,-3 4 0,7-3 0,-2-1 1,2 2 0,-1 2-1,1 0 1,1-3 0,-3 2 0,3 0-2,0 2 2,1-4-1,-3 3-1,-1-1 2,0 2-1,-3-5-1,3 5 2,-3 2-1,1-3-1,-1 1 1,3 3 0,-3-3-1,3 2 1,0 1 0,0-4-1,-2-2 0,2 2 0,-3-3 0,0-1 0,-2-2 0,-8-3 0,9 8 0,-9-8 0,10 2 0,-10-2 0,0 0 0,0 0 0,0 0 0,0 0 0,7 7 0,-7-7 1,0 0-1,0 0 0,0 0 0,0 0 0,0 0 0,0 0 0,0 0 0,-5 2 0,5-2 0,0 0 0,-12 3 1,12-3-2,-8 2 1,8-2 0,-11 6 0,11-6 0,-15 9 0,10-2 0,-1-2 0,-4 2 0,-1-1 0,-1 3 0,-2 0-1,-1-1 1,1 0 0,-3 4 0,-1-3 0,-1 2 0,-5 3 1,2-2-1,0 4 1,-6-1-2,4 1 2,-2-1-1,3 2 0,0-4 0,4 0 0,3-3 1,1-2-1,5-2 0,0 2 0,2-6-1,0 1 1,8-3-2,-10 1 0,10-1-3,-8 1-3,8-1-8,0 0-23,0 0-24</inkml:trace>
  <inkml:trace contextRef="#ctx0" brushRef="#br0" timeOffset="34">-636 1611 102,'-9'0'48,"1"-2"-20,1-7-16,7 9-4,0-12-2,0 12-2,7-15-1,5 7 0,-4-1-1,6 3 0,2-1-1,1 1 0,1-2 1,4 4-2,-3 0 1,2 0-1,-2 4 1,-2 0-1,-2 0 0,-2 0 0,-3 0 0,-2 0 0,-8 0 0,12 0-2,-12 0-3,9-6-5,-9 6-10,8-7-8,-8 7-25,0 0-25</inkml:trace>
  <inkml:trace contextRef="#ctx0" brushRef="#br0" timeOffset="35">-326 1294 50,'0'0'46,"0"0"-13,0 0-14,0 0-5,0 0-6,-4-3 0,4 3-2,2-12-1,0 4-2,8 0 0,-7-4 0,4-1-1,1 0 0,-3-2-1,-2 0 0,1-3 0,-1 2-1,-3-2 1,0 1-1,-7-1 1,2 4-1,-5-2 0,2 3 1,-5 0-1,4 3 1,-3 5 0,1 1-1,-1 4 1,0 0-1,-1 4 1,-1 2 0,4 7-1,-5 2 1,2 0 0,0 2-1,3 0 1,-2 2 0,0 3-1,4-2 0,-2 1 1,3 2-1,-1-4 1,3 4 0,0 1 1,1-3-1,1 0-1,1 1 1,2-4 0,0 4 0,5 0-1,-3-1 0,1 4 1,1 0-1,-3 3 0,1 1 0,0 2 0,1 1 0,-1 1 0,-2 0 0,0-1 0,0-1 1,0 0-1,0-3 0,-2-3 0,-3-1 0,3-5 0,-1-6 1,1-1-1,1-2 0,1-10 0,-2 7 0,2-7 0,0 0 0,0 0-1,0-4 1,0 4-2,0 0 0,7-13-4,-7 13-10,10-9-6,-7 2-12,0-3-27,1-4-24</inkml:trace>
  <inkml:trace contextRef="#ctx0" brushRef="#br0" timeOffset="36">52 1091 55,'0'0'61,"0"0"-22,0 0-25,0 0-3,-7-4-3,7 4-2,0 0-2,0 0-2,0 0 1,-12 1-1,12-1-1,-6 12 0,-4-6 0,5 5 1,-4 4-1,1-3 0,-2 4-1,2 1 1,-1 0 1,2-1-2,-3 4 1,5-2 0,-5 1 0,5 3 0,-1-4 0,1 3 1,0 2-1,0-4-1,1 4 1,3-1-1,-3-2 1,4 4-1,-1 2 0,1 0 1,0 1-1,0 0 0,5 2 0,-4 0 0,3-2 0,-1-1 0,0 0 0,1-3 0,-1-2 0,-1 1 0,-1-5 0,1 1 0,0-7 0,-1 0 0,-1-2-1,0-9 0,10 4-4,-10-4-7,7-6-9,-2-6-9,3-1-26,-4-2-29</inkml:trace>
  <inkml:trace contextRef="#ctx0" brushRef="#br0" timeOffset="37">204 1446 60,'-7'-13'61,"7"13"-22,0 0-23,-10-10-5,10 10-2,0 0-3,0 0-2,-8 5-1,3 3-1,2 4 0,-1 3 0,1 3-1,3 4 0,0-1 0,0 2 0,7-4-1,3 1 1,1-2-1,3-7 0,3-2 0,3-4 2,-2-5-2,4 0 0,-4-5 0,1-4 0,-4-2 0,1-4 1,-4-1-1,2-3 0,-3-2 0,-1-3 0,0 0 0,-3-7 0,1 1 0,-4-3 0,-3 1-1,-1-1 1,0 2 0,-3 3 0,-5 1-2,1 8 2,-5-2 0,2 7 2,-1 1-2,-3 7 1,2 2-1,-1 2 1,0 2-1,1 0 1,0 6-1,1 2 0,-1 7 1,2-1-1,-2 6 1,0-1-1,1 6 1,-1 1 0,2 0-1,0-2 1,1 2-1,3-3 1,2-1-2,-2-6 0,6 0-2,0-9-4,8 3-9,-8-10-7,17 4-13,-9-4-32</inkml:trace>
  <inkml:trace contextRef="#ctx0" brushRef="#br0" timeOffset="38">189 1391 142,'0'0'34,"0"0"-12,-3-6-14,6 6-3,-3 0-1,22-7-2,-10 6 1,9 1-1,3-2-1,-2 2 0,4-2 0,-1 2 0,2-1 0,-3 1 0,-4 0 0,0-2-1,-5 2 1,-3 0-1,-7 0-1,-5 0 0,11 2-1,-11-2-4,0 0-10,0 0-7,0 0-10,0 0-32</inkml:trace>
  <inkml:trace contextRef="#ctx0" brushRef="#br0" timeOffset="39">623 1484 163,'0'0'26,"-5"0"-10,5 0-10,-7 5-2,2 3-2,3 10 0,-1-3 1,3 11-2,-2 2 0,1 0 0,-3 3-1,3-4 0,-1-2-1,-5-8-3,11 1-9,-4-18-8,0 0-9,0 0-28,10-10-30</inkml:trace>
  <inkml:trace contextRef="#ctx0" brushRef="#br0" timeOffset="40">1142 1202 53,'1'-9'68,"-1"9"-29,2-8-22,-2 8-6,0 0-1,-8 6-3,1 7-3,-7 0-1,6 8 0,-9 2 0,1 3-2,-4-1 2,-4 3-1,4 1-1,-2 1 0,-5 2 0,7-1-1,0-3 0,4-1 1,-1-2-1,3-8-1,8-2 1,6-15-2,0 7-3,0-14-7,8-5-10,4-3-7,3-3-26,0 2-29</inkml:trace>
  <inkml:trace contextRef="#ctx0" brushRef="#br0" timeOffset="41">894 1248 40,'-7'-10'66,"7"10"-20,0 0-26,-7-8-8,7 8-2,0 0-4,0 0 0,0 0-3,0 0 0,7 8-1,-2 1 0,4 1 0,1 4 0,3 2 1,2 1-2,2 5 1,0 0-1,1-2 0,0 2 0,-1-1-1,-2 1 1,0-4-1,-6-1 0,4-3 1,-5-1-1,-1-3 0,-2 1 1,-5-11-2,5 9-1,-5-9 0,0 0-3,0 0-12,3-8-5,-3 3-12,-6-8-30,6-1-21</inkml:trace>
  <inkml:trace contextRef="#ctx0" brushRef="#br0" timeOffset="42">1371 1454 155,'0'0'29,"-10"10"-8,2-4-15,4 8-2,1-1-1,3 7 1,-5 0-3,5 1 0,0 5 0,0 1 0,0 3-1,0-1 1,0-4-1,0 2-1,-4-4 0,-1-3-2,5-1-8,-1-11-10,1-8-6,0 0-24,3-11-33</inkml:trace>
  <inkml:trace contextRef="#ctx0" brushRef="#br0" timeOffset="43">1719 1356 57,'-7'0'64,"7"0"-25,0 0-24,-11-2-4,11 2-3,0 0-2,0 0-1,0 0-2,10-6 0,-2 2-1,9 2 0,0 0-1,8 0 0,-2 0 0,6 2 0,-3 0 0,3 0-1,-7 0 2,4 0-2,-4 0 0,-5 2 0,-2 0 0,-2-2 0,-3 2 0,-1-2 0,-3 0-2,-6 0 0,11-2-4,-11 2-10,0-7-7,0 7-15,-4-7-30</inkml:trace>
  <inkml:trace contextRef="#ctx0" brushRef="#br0" timeOffset="44">1952 1214 131,'-14'4'38,"8"6"-15,-4-4-13,6 10-4,-1-1-1,2 6-2,0-2-1,3 2-1,0 1 0,0-3 1,0 0-2,0-4-3,0 3-1,0-12-11,0 2-8,0-8-12,0 0-28</inkml:trace>
  <inkml:trace contextRef="#ctx0" brushRef="#br0" timeOffset="45">2241 1248 90,'-8'0'54,"8"0"-23,-8 0-20,8 0-2,-4 11-3,4-5-1,0-6-1,-5 21-1,2-9 0,3 8-1,-2-2 0,1 9 0,-1 0-1,2 4-1,0 2 1,0-1-1,5 1 0,3-1 0,4-2 0,3-3 1,4-5-2,-1-6 2,7-7-1,-2-4 0,3-5 0,-3-9 0,0-8 0,3-5 0,-5-6 0,-1-1 0,-1-3 0,-1-3 1,-1-2-1,-2 1 0,-5-4 0,-5 3 0,-3 0 0,-2-1 0,-2 3 0,-6 0-1,-7 2 1,-2 7 0,-1 2 1,-6 9-1,1 2 1,-1 8-1,-3 5 0,-1 1 1,5 9-1,-1 4 1,-1 1-1,5 3 0,3 4 0,2-4-1,7 5 0,-1-4-1,8 4-5,-1-7-10,5-3-6,7-4-13,0 0-32</inkml:trace>
  <inkml:trace contextRef="#ctx0" brushRef="#br0" timeOffset="46">2283 1354 119,'-10'4'43,"0"-4"-17,-2 0-16,12 0-3,-6 1-2,6-1-1,5 0-2,7 0 0,3-1 0,5-1 0,0 0-1,8-1 0,-3 2-1,4 1 1,-6-2-1,2 2 1,-3 0-1,-4 2 0,-2 0 0,-3 1-1,-3 0 0,-2-3-4,1 2-4,-9-2-9,15 4-8,-15-4-19,10 9-33</inkml:trace>
  <inkml:trace contextRef="#ctx0" brushRef="#br0" timeOffset="47">2593 1551 140,'0'0'34,"8"-8"-12,-4-5-15,2 8-2,6-5-1,1 3-1,-2-2-1,2 5 0,-1 0-1,-4 4 1,2 3-1,-3 4-1,-6 4 1,-1 2-1,0 5 1,0 1-1,-6 3 0,-4 1 0,1 0 0,-2 1 1,1-2-2,-2-3 1,2-2 0,3-5 0,2-2 0,5-10 1,-2 7-1,2-7 0,5 0 0,-5 0 0,14-7 0,-8 3 0,5 4 0,-3 0 0,2 0 0,0 3 0,2 2 0,-1-1 0,-1 4-1,2-5-4,5-1-10,-9-1-7,9-1-10,0-2-29,0-11-26</inkml:trace>
  <inkml:trace contextRef="#ctx0" brushRef="#br0" timeOffset="48">2941 1230 74,'0'0'57,"-8"-5"-27,8 5-15,0 0-3,-12-9-4,12 9-2,0 0-1,8 9-2,-1-2 0,5 4-1,1 2 0,4 2-1,0 1 1,1 0 0,2 3-1,-1 2-1,-1-1 1,-1 4-1,-2-2 1,-2 3-1,-4-1 0,1 2 0,-4-9 0,-2 2 0,-1-4-1,0-4-1,1-5-2,-4-6-5,3-3-10,-3-9-7,2 0-19,-2-9-34</inkml:trace>
  <inkml:trace contextRef="#ctx0" brushRef="#br0" timeOffset="49">3191 1207 129,'0'0'39,"-17"0"-17,10 5-14,-6 1-2,3 6-1,-7-2-1,9 9-1,-6-5-1,1 4-1,-1-2 0,4 2 1,-3 0-1,0-2 0,1 0-1,0 2 0,-1-2 0,-2-1 0,8-1-1,-5-2-2,7 0-2,-5-6-4,10 4-9,0-10-10,-1 10-20,1-10-29</inkml:trace>
  <inkml:trace contextRef="#ctx0" brushRef="#br0" timeOffset="50">3261 1450 119,'0'0'42,"12"-4"-16,-4-6-16,4 10-2,-1-3-3,1 3-3,3 0 1,0 2-2,-1 5 0,-6 2 0,2-1 0,-5 3-1,-5 4 1,0 1 1,-5 3-1,-5 3-1,-2-4 1,-1 4-1,-2 0 0,1-5 1,-1-1-1,9-6 0,1-2 0,5-8 0,0 0 0,0 0 0,0 0 0,3-4 0,-3 4 0,13-10 0,-4 2 0,1 4 0,-2 2 0,2 2 0,2 3 0,-2 5 0,2 0 0,-2 3 1,5 0-1,0-1 0,0-2 0,2-2 0,-1-2 0,1-4-2,2 0-3,-6-5-9,4-5-8,-4-1-10,0-4-27,1-2-28</inkml:trace>
  <inkml:trace contextRef="#ctx0" brushRef="#br0" timeOffset="51">3616 988 45,'0'0'61,"-10"0"-15,10 0-27,0 0-6,0 0-4,0 0-3,0 0-1,0 4-2,5 8 0,0-4-1,3 7 0,2 0-1,-1 8 0,1-4 0,3 7-1,-3 1 1,3 0-1,-3 3 1,0 1 0,1 0-1,-5-2 2,-1-2-2,0-1 1,-5 2-1,0-1 1,0 1-2,-1-3 1,-3-1 0,-1 3 0,0-1 0,2 0 0,-4-5 0,4 1 0,-1-3-1,-1-6-2,2 5-3,-5-10-10,3 1-6,5-9-15,-10 4-32</inkml:trace>
  <inkml:trace contextRef="#ctx0" brushRef="#br0" timeOffset="54">4935 1232 23,'0'0'60,"0"0"-12,-3-8-28,3 8-5,0 0-5,0 0-2,-12 1-3,12-1-1,-5 13 0,0 0-1,0 3 0,0 7 0,0-4-1,3 8 1,-1 1-1,3 5 0,0 2-1,0 1 0,5 1-1,3 0 0,-1-6 1,4-4-1,1-3 0,5-5 0,0-11 0,1-5 0,0-4 1,6-10-1,-2-7 0,1-2 0,1-6 1,-4-3-1,1-3 0,-6 3 0,-1-5 2,-1 1-4,-6 1 2,-2-2 0,-3-1-1,-2-4 1,0-2 0,-2-1 0,-6 1-1,-1 1 2,-4 6-1,-2 4 0,-4 10 0,-2 5 0,-3 11 1,-3 8-1,1 13 0,-3 1 0,1 7 0,1 1 0,5 4 0,4 0 2,6-1-4,2-8 0,8 5-2,2-9-11,5-3-8,4-6-13,6-1-30</inkml:trace>
  <inkml:trace contextRef="#ctx0" brushRef="#br0" timeOffset="55">4945 1318 141,'-12'7'34,"12"-7"-13,-10 5-14,10-5-2,10 4-2,7-2 0,5-2-1,3 0-1,3 0 1,1-3-1,1 0 1,-2 1-1,-1-1-1,-5 0 1,-4 1-2,-6 0-5,5 2-9,-7 0-7,-2 0-12,-8 0-29,0 0-20</inkml:trace>
  <inkml:trace contextRef="#ctx0" brushRef="#br0" timeOffset="56">5317 1490 149,'0'0'31,"-7"4"-10,7-4-16,0 0 0,-7 11-1,7 4-2,0-1-1,0 7 0,0 2 0,0-2-1,-2 4 0,2-4 0,0 3-3,0-11-10,0 1-8,0-4-10,0-10-25,0 0-30</inkml:trace>
  <inkml:trace contextRef="#ctx0" brushRef="#br0" timeOffset="57">5630 1421 152,'0'0'30,"-12"3"-9,12-3-16,0 0-1,8 0 0,4 0-2,6 0 0,6-3 1,4-1-2,4-2 0,2 0-1,-1 0 1,-1 1-2,-2 0 0,-3-2-4,-4 3-11,-6 0-6,-5 0-11,-12 4-30,10-3-22</inkml:trace>
  <inkml:trace contextRef="#ctx0" brushRef="#br0" timeOffset="58">5804 1151 92,'0'0'53,"0"0"-23,0 0-21,11-8-1,-7-3-3,4-1 0,-3-4-2,2 0-1,-2-1 1,-3-3-2,1 3 0,-3-3-1,0 6 0,-5-2 1,-4 6-1,1 1 0,-4 4 0,-1 5 0,1 0 1,-3 8-1,3 2 1,1 7-1,1 2 1,3 9 0,2 1-1,3 2 1,-1 2 0,3 4 0,5 1 2,-2 2-2,4 1 0,-2-2 0,0 4 0,0 1 0,-2-2 0,-1 2 0,1-2-1,-1-6 0,0-2 0,-2-6-1,2-7 0,-1-5-1,4-5-2,-5-11-7,0 0-8,5-15-9,-3-2-20,-2-8-35</inkml:trace>
  <inkml:trace contextRef="#ctx0" brushRef="#br0" timeOffset="59">6212 1008 90,'0'0'56,"0"-13"-24,0 5-20,0 8-5,0 0 0,0 0-2,-15 3-1,12 9-1,-6 0-2,-1 11 1,-1-4-1,1 8 2,-7 4-3,5 2 1,-3 2 1,0 4-1,3-1 0,2 1 0,2 3 0,1 4-1,5-4 2,2 2-2,0-3 0,9-3 0,1-3 0,0-4 0,7-3-2,-6-10 0,6 0-3,-4-13-5,8 1-9,-3-6-9,4-8-19,-4-8-34</inkml:trace>
  <inkml:trace contextRef="#ctx0" brushRef="#br0" timeOffset="60">6358 1209 157,'0'12'29,"1"-3"-11,6 5-12,1 2 0,9-1-3,-3 3 1,6-4-1,-2 3-1,2-5-1,-3 4 0,1-4-1,2-1 1,-6 4-1,3-1-1,-7 2-1,3-2-3,-11-2-11,-2-12-6,10 8-10,-10-8-27,10-12-30</inkml:trace>
  <inkml:trace contextRef="#ctx0" brushRef="#br0" timeOffset="61">6647 1178 145,'-11'0'33,"1"1"-11,0 2-15,-1 9-2,0-2-1,1 10-1,-4-2 1,1 8-2,-4 3 0,0 4-1,-1 3 0,0-1 0,-1-3 0,2-3-2,4-1-1,1-13-2,11 1-13,1-16-4,0 0-10,8-4-28,5-8-27</inkml:trace>
  <inkml:trace contextRef="#ctx0" brushRef="#br0" timeOffset="62">6768 1370 151,'5'8'31,"-5"-8"-8,0 11-16,0-3-2,0 6-2,0 2 0,0 5-1,0 1-1,-2 3 0,1 1-1,-1 0-1,-1 0-2,-1-11-3,4 1-12,0-8-6,0-8-13,4-3-34</inkml:trace>
  <inkml:trace contextRef="#ctx0" brushRef="#br0" timeOffset="63">6945 945 150,'0'0'31,"5"6"-9,4 11-17,-1-3-1,4 10 0,3 0-2,2 2 0,-2 2 0,1 4-1,-2-4 0,3 3 0,-4 0 0,-1 1 0,-6-1 0,-2 3 0,-4 1-1,0 0 1,-9 1-1,-1 1-1,-1-2-1,-5-7-1,3 6-6,0-8-9,4 1-7,1-8-16,8-19-37</inkml:trace>
  <inkml:trace contextRef="#ctx0" brushRef="#br1" timeOffset="18386.9316">4123 1798 5,'0'0'10,"0"0"0,8-6-2,-8 6 2,6-8 0,-6 8-1,12-16 1,-6 7-3,4 0-1,-2-2 1,4-3-3,-4 4 0,6-5 0,-1 5 2,2-7-4,0 6 2,1-2-2,-7 2-1,8 2 1,-3-2-2,-2 3 3,1 2-1,-5 2 0,3 2 2,-4-1-1,2 1 2,-2-1-1,3 1-2,-2-2 2,0 0-2,-2 2 1,4-2-1,-3 1-1,-2 1 1,-5 2-1,16-4 1,-16 4-1,13-5 1,-13 5 0,13-8-1,-13 8 0,13-5 1,-13 5-1,10-6 0,-10 6 0,9-4-1,-9 4 0,7-4 1,-7 4-1,8-5 0,-8 5 1,0 0-1,6-7 1,-6 7-1,0 0 0,0 0 0,0 0 0,0 0 0,0 0 0,0 0 0,0 0 0,0 0 0,0 0 1,0 0-2,0 0 2,0 0-1,0 0 1,0 0-1,0 0 1,4-7-1,-4 7 0,0 0 0,0 0 0,0 0 0,0 0-1,-4 0 0,4 0 0,0 0 1,0 0-1,0 0-1,0 0-4,-6 1-4,6-1-18,0 0-24,0 0-14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8:15.10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2321 13,'0'0'20,"11"-9"-3,-11 9 0,0 0-1,17-15 1,-17 15-3,9-20-4,-9 20-2,12-21-2,-12 21 0,16-24-1,-6 7-2,-6 3 1,8-3-2,-1-6 0,4 5-1,-5-8 1,1 4-1,5-5 0,-6 0 0,1 1 1,1-2-1,-4 3-1,3-4 1,0 6 1,-1 2-1,5 0-1,-7-1 1,8 1 0,-3 5-1,3-5 1,-1 4 0,4 1 0,-4 0-1,8-2 1,-2 6 1,1-4-2,-4-2 1,8 5-1,-6-2 1,-1 1-1,6-4 1,-6 1-1,0-2 0,-1 1 0,2 0 0,-2 0 1,-4-2-1,9 4 1,-8-7-1,2 4 0,0 1 0,0-4 1,3-2-1,-5 6 1,2-3-1,-5 1 1,4 1 0,-3-1-1,3 7 0,-4-8 1,-1 3-1,4 0 0,6 1 0,-8-4 1,4 5-1,1-9 0,-2 6 0,2-2 1,-3 1-1,0-3 1,-1 5-1,-2-6 1,2 4 0,-3-3-1,6-1 0,-6 3 1,4-4-1,-6 2 0,11-1 1,-9-1 0,7 2-1,-3-1 0,-2 1 1,4 0-1,3 2 0,-2-2 0,1-1 0,2 7 1,2-5-1,0 4 0,0-2 0,1-6 1,-5 8-1,1-3 0,1-2 0,2 2 0,-4-2 0,2 3 0,2-3 0,-9 4 0,9 2 0,-3 1 0,-3-3 0,3 5 0,-2-3 0,-4 0 0,6 3 0,-6 2 0,4-3 0,-6 1 0,4 2 0,-3 1 0,0 3-1,1-4 2,4 1-1,-3-1 0,4 6 0,2-6 0,-4 1 0,4-2 1,2 2-1,-7 2 0,5-5 0,-2 2 1,-1-4 0,2 6-1,6 4 1,-4-6-1,-4 6 1,5-2-1,3 1 1,-5 0-1,-2 3 0,1 2 0,-6 0 0,4 1 0,5 1 0,-5 0 0,5 0 0,-4 0 0,-1 0 0,11 0 1,8-4 0,-3 3-1,1-1 0,2-3 0,-3 0 1,6 4-1,-5-3 0,-6 4 0,-8 4 0,-5-3 0,2 4 0,-3 3 0,1-4 0,-5 1 0,4 1 0,3 4 1,11-5-1,2-4 0,12 4 1,3 0-1,9 0 0,5 0 2,0 3-2,0 2 0,-5 6 0,-3 2 0,-6-1 0,-9 7 0,-1-1 0,-9-2 0,-4 0 0,3 1 0,-5 0 0,2 0 0,-1 2 0,-1-4 0,2-1 0,3 2 0,0-3 0,2 2 0,-2 3 0,3 0-1,0 1 1,-1 6 0,4-1 0,-1 5-1,1 4 1,-2-6 0,4 3 0,-4 1 1,8-7-1,-1 7 0,-1-5 0,-5-2 1,6 2-2,3-1 2,-2 4-1,-6-5 0,6 7 0,-8-5 0,4 0 0,-1 5 0,1-2 0,-2 4 0,2 3 0,-3-4 0,-1 7 1,7-4-1,0 0 0,-4-4 0,1 2 0,-4-2 0,3-2 0,-2 2 0,-2-8 1,5 9-1,3-1-1,-1-5 2,-2 8-2,0-9 2,7 2-2,-1-1 2,1-1-2,-4-1 1,2-1 1,-3 0-1,-2-1 0,0-1 0,-8 1 1,3 0-1,0 3 0,-1 1 0,-2 1 1,0 4-1,0-3 1,3-4-2,-3 10 2,-3-12-1,-1 4 2,8-5-2,-8 0 0,1-3 1,-2 3-1,2 2 0,-4-4 0,4-1 0,-5 1 1,8 1-1,0-2 0,-4 3 0,-2-5 0,4 0 1,-4-3-1,-1-3 0,-4 4 0,-1-5 0,-5-3 0,-9-11 1,13 13-1,-13-13 0,16 20 0,-16-20-1,11 9 2,-11-9-2,23 17 1,-10-6 0,-13-11 0,24 18 0,-24-18 0,21 13-2,-21-13-2,0 0-9,20 2-8,-20-2-8,0-8-27,-12-5-26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8:15.073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0-1 0,'12'0'10,"-12"0"-2,11 0-1,-11 0-2,16 0-2,-6 0-6,1 0-9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8:15.074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-980-1341 43,'0'13'36,"0"-13"-15,2 17-2,-2-17-6,0 7-3,0-7-2,0 0-1,0 0-1,0 0 1,0 0-1,0 0 1,0 0-2,0 0-1,0 0 0,-2-10 0,2 10-2,0-19 0,0 6 0,0 1-2,0 0 1,4 1-1,-4 11 1,9-15-1,-9 15 0,10-7 1,-10 7-1,9 0 1,-9 0-1,11 14 0,-5-4 0,-4-1 0,3 3 0,1 2 0,-6 0 0,5 2 0,-5-3 0,-5 0 0,1-2 1,4-11-1,-22 10 1,14-10-1,-7 0 1,4-10 0,-2-1 0,4-5 0,-2 2 0,9-4-1,2 3 1,0-2-1,2 4 1,-2 13-1,20-17 0,-7 15 0,0 2 0,2 2 0,-2 7 0,-2 3 0,-3-1 0,3 1 0,-7 3 0,1-2 0,-5-1 0,0-2 0,0 2 0,0-12 0,-20 15 0,9-15 0,-4 0 0,5-4 0,-6-4 0,6-9 0,1 0 1,5-6-1,4 3 0,0-3 2,2 6-2,11 0 1,-2 7-1,4 0 0,0 6 0,0 4 1,0 4-1,0 6 0,-4 2 0,2 3 0,-7 0 1,-1 0-1,-3 5 0,-2-5 0,-5 0 0,-3-3 0,-5-5-1,-4-4 1,6-3 0,-6 0 0,6-10 0,-2-4 0,6-4 0,-1 1 0,6 3 0,-1 0 0,1 5 0,2 9 0,0-12 0,0 12 0,0 0 0,7 12 1,-7-12-1,6 14 0,-6-14 0,5 13 0,-5-13-1,2 10-3,-2-10-10,0 0-7,8 0-7,-8 0-25,0 5-28</inkml:trace>
  <inkml:trace contextRef="#ctx0" brushRef="#br0" timeOffset="1">-2107 611 0,'0'0'25,"0"0"-2,0 0-4,0 0-3,0 0-3,9 0 1,1 0-8,3 0-1,5 0-3,-1 0-1,4 0-1,1 0-1,0 0-6,-1 0-7,-1 0-9,3-3-18</inkml:trace>
  <inkml:trace contextRef="#ctx0" brushRef="#br0" timeOffset="2">-1708 624 8,'18'2'17,"-18"-2"3,12 0 0,-12 0 0,16 0-3,-16 0-1,17-2-8,-9 0-5,5 1-3,-2 0-5,4-3-3,-2 4-12,2-2-21,-8 2-6</inkml:trace>
  <inkml:trace contextRef="#ctx0" brushRef="#br0" timeOffset="3">-1246 644 3,'15'2'15,"-4"0"-3,0-2 1,4 1-3,-2 3-1,0-2-2,2-1 0,-4-1-4,8 0-6,-2 0-4,-1 0-9,-1-3-17</inkml:trace>
  <inkml:trace contextRef="#ctx0" brushRef="#br0" timeOffset="4">-2090-656 5,'0'0'10,"11"0"5,-11 0-2,19 1 1,-10-1-2,2 0 2,0 0-5,4 0 1,-7 0-2,12 0-2,-3 0-1,3 0-2,-3 2-1,4-2 1,1 2-1,0-1-2,-1 1-3,-4 5-2,5-5-12,0-2-17,-5 5-13</inkml:trace>
  <inkml:trace contextRef="#ctx0" brushRef="#br0" timeOffset="5">-1798 597 3,'0'0'12,"0"0"1,-13 0 2,13 0-3,-9 0 2,9 0 0,0 0-3,-13 0-1,13 0-2,0 0-1,0 0-2,0 0-1,0 0-3,0 0 1,0 0-1,11-3-2,-11 3-6,15-7-17,-15 7-21,28-3-5</inkml:trace>
  <inkml:trace contextRef="#ctx0" brushRef="#br0" timeOffset="6">-1557-638 8,'0'0'20,"0"0"0,11 0-1,-11 0 2,17 0-7,-8 0 2,6 0-10,2 0 1,3 2-4,-5 0-5,7-2-1,1 1-3,-1 1-5,8-2-7,-8 2-2,1 0-9,-1-2-8</inkml:trace>
  <inkml:trace contextRef="#ctx0" brushRef="#br0" timeOffset="7">-1088-586 20,'0'0'20,"21"0"-7,-8 1-9,9-1-6,-1 0-13,1 4-15</inkml:trace>
  <inkml:trace contextRef="#ctx0" brushRef="#br0" timeOffset="8">-2075 627 5,'0'11'18,"0"-11"-6,0 0 1,0 0-4,0 0 3,0 0 0,3 8 1,-3-8-1,0 0 1,0 0-1,0 0-2,0 0-2,0 0-1,0 0-1,0 0-3,0 0 1,0 0-3,-5 0 1,5 0-1,-2-7 1,2 7-2,-2-15 1,2 15 0,0-11-1,0 11 1,0 0-1,9-12 0,-9 12 1,12 0 0,-12 0 0,9 3-1,-9-3 2,15 9-1,-15-9 1,7 11-2,-7-11 2,0 14-2,0-14 2,0 0-2,-5 8 2,5-8-2,-17 0 0,17 0 1,-13-5-1,13 5 1,-15-14-1,15 14 0,-4-14 1,4 14 0,0-12-1,0 12 1,0 0-1,6-12 1,-6 12 0,0 0-1,13 0 1,-13 0-1,9 8 0,-9-8 0,4 16 1,-4-16-1,0 13 0,0-13 1,0 18-1,0-18 1,-9 5-1,9-5 2,-15 0-2,15 0 1,-10-13-1,5 1 1,-1 4-1,4-2 0,2 10 0,-3-17 0,3 17 0,0 0-1,5-13-5,-5 13-14,17 0-7,-10 6-22,5 4-20</inkml:trace>
  <inkml:trace contextRef="#ctx0" brushRef="#br0" timeOffset="9">-2042-633 10,'-9'11'28,"9"-11"-1,-2 16-4,2-16-1,-7 17-6,7-17-4,-6 9-1,6-9-1,-13 7-3,13-7-1,0 0 0,-11 0-2,11 0 0,-6-9-2,6 9 0,0-13-1,0 13 0,6-13 0,-6 13 0,11-9-1,-11 9 0,15-3 2,-15 3-2,13 2 0,-13-2 1,20 8-1,-20-8 0,10 15 0,-10-15 0,2 17 1,-2-17 0,0 15-1,-2-3 0,2-12 0,-15 15 1,7-12-1,8-3 0,-20 0 1,20 0 0,-17-11-1,10-1 1,5-3-1,-4 2 2,6-3-2,6-1 1,-4 8 0,-2 9-1,16-12 1,-4 7-1,-3 5 0,4 0 1,-4 7-1,1 4 0,-3 2 1,-3-1-1,-4 5 0,0 0 0,0-2 0,-2 1 0,-7-2 0,-3 0 0,1-5 0,-7 0 0,1-9 0,4 0 0,-2 0 0,2-4 0,5-5 0,3-3 0,-3 0 0,8 0 0,6 1 0,-6 11 0,13-17 0,-2 12 0,-3 1 0,3 2 0,0 2 0,-11 0 0,15 9 0,-15-9 0,11 20 0,-9-7 0,-2 1 0,0 3 0,0-2 0,-4-5 0,4-10 0,-17 17 0,17-17 0,-16 0 0,8-9 0,1-6 0,3-6 0,2-2 1,0 2-1,2 1 0,0 0 0,4 5 0,2 3-4,-6 12-9,18 1-9,-10 8-10,1 11-27,0-2-19</inkml:trace>
  <inkml:trace contextRef="#ctx0" brushRef="#br0" timeOffset="10">-2060 618 0,'0'0'20,"0"0"3,-12 5 1,12-5-6,0 0 1,-9 0-5,9 0-3,0 0-5,-9-7 0,9 7-2,0 0 0,-8-10-1,8 10 2,0-11-2,0 11 1,2-14-2,-2 14 0,13-12-1,-13 12-1,11-5 0,-11 5 1,15 0 0,-15 0 0,13 13 0,-13-13 0,4 18 0,-2-7 0,-2-1 0,0-10 0,-6 14-1,6-14 0,-22 11 1,9-11 0,-4 0 0,8 0 0,-6-9 1,6 0-2,-1 0 2,5-1-2,3 0 0,2-1 1,0 11-1,4-14 0,-4 14 0,13 0 0,-13 0 1,18 3-1,-18-3 0,15 15 0,-4-2 0,-3-1 0,3-1 0,-5 1 0,-1 0 0,-1-1 1,-4-2-1,0-9 1,-2 17-1,2-17 1,-19 7 0,19-7 1,-16-3-2,16 3 2,-13-19-2,11 8 1,2-3-1,0 0 0,5 5 0,3-3 0,3 5 0,2 0 1,-2 6-1,4 1 0,-4 0 0,-1 1 1,-10-1-1,13 14-1,-13-14 1,9 14 0,-9-5 1,-9 3-2,5-2 1,-9-1 1,-2-5-1,-2 1 0,0-3 0,1-2 0,-1 0 0,4-7 0,2 1 0,1-6 1,5-2-1,3 2 0,2 3 0,0-3 0,0 12 0,4-17 0,-4 17 0,0 0 0,16-3 0,-16 3 0,0 0-1,8 3-6,-8-3-12,11 12-12,-11-12-23,6 17-19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19.493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53 228 55,'0'0'47,"0"0"-12,-7 0-14,7 0-9,-10 12-3,7-2-2,-5-1-2,7 4-1,-4 3-1,2-2-1,-1 4 0,0-2 0,4 2-1,0 3 0,0-6 0,0 3 0,0-5-1,8 4 1,-5-5-1,2 0 1,4-1-1,-2-4 0,2-5 0,-1 3 0,7-5 1,-1-1-1,2-8 0,2-1 0,1-6 0,4-3 1,-1-2-1,-1-5 0,5-5 1,-5-2-1,-2 1 1,-3-1 0,-3-2-1,-4 5 1,-5-1-1,-3 1 0,-2 3 0,-7 2 0,-2 2 1,-5 7-1,-2-1 0,-7 7 0,4 0 0,-4 9 1,-3 1-1,-2 9 0,5 3 1,-2 5-1,4 2 0,3 2 0,1 3 0,4-3 0,6 1-2,1-4 0,7-1-4,0-4-9,7-4-8,4-3-11,2-2-29,1-3-11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8:15.085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961 854 18,'0'0'17,"0"0"5,0 0-3,0 0 1,0 0-2,0 0-4,0 0-4,0 0 1,0 0-4,0 0 0,0 0-1,0 0-1,0 0-1,0 0-1,0 0 0,0 0 0,-6 0 0,6 0-2,0 0 1,-7-7-1,7 7 1,0 0-1,0 0 0,0-15 0,0 15-1,5-13 0,-5 13 1,11-10-1,-11 10 0,19-11 0,-8 10 0,0-3 0,-3 4 1,-8 0-1,15 5 1,-15-5-1,15 14 1,-15-14 0,7 19 0,-5-10 0,-2 1-1,0 2 1,0 1 0,-2-4-1,2-9 1,-15 15 0,4-10-1,11-5 1,-17 5-1,17-5 1,-13 0-1,13 0 1,-11-12-1,11 12 0,0-17 1,0 6-1,0-1 1,9 4-1,-3-6 0,3 6 0,4 0 0,0 3 0,-3 3 1,3 2-1,-4 0 0,0 5 0,-1 5 1,-1 1-1,-1 5 0,-6-1 0,0 3 0,0-1 1,-8 1-1,-5-3 0,0-1 0,-5-3 0,-1-4 0,2-4 0,2-3 0,2-3 0,2-8 0,0-6 1,7 1-1,2-5 0,2 4 0,2-1 0,2 3 1,7-1-1,-2 9 0,-1-2 0,5 6 0,-4 3 0,4 0 0,-5 3 2,-8-3-2,18 18 0,-14-4 0,2-1 0,-6 2 0,0 0 0,-4-1 0,-2-3 0,-3-1 0,-4-3 0,2-5 0,-4-2 0,6-7 1,-1-7-1,3-2 0,5-1 0,2 1 0,0-1 0,4 3 0,5 3 1,2 4-1,0 4 0,-1 3 1,-1 7-1,0 2 0,-3 5 0,-2-2 1,-4 6-1,0-3 0,0 4 0,-8-5 0,-3-5 0,2-4 0,-1-5 0,-3-2 0,4-8 0,-2-3 0,7-4-1,4 0-1,0 8-6,9-7-8,-1 9-6,5 1-10,0 2-30,-2 2-18</inkml:trace>
  <inkml:trace contextRef="#ctx0" brushRef="#br0" timeOffset="6">-2786 873 3,'0'0'20,"0"-12"-5,0 12-3,-2-11-2,2 11-3,0-10 0,0 10-2,0 0-1,2-9 1,-2 9-1,0 0 0,0 0 0,0 0 0,13 1 2,-13-1-2,2 13 0,-2-13-1,2 16 0,-2-16 1,2 21-1,-2-21-2,0 17 2,0-17 0,-2 18 1,2-18-2,-6 10 0,6-10 1,0 0-1,0 0 2,0 0-2,-11-7 0,11-4 1,-2-1 0,2-3 0,-2 4-1,2-5 1,0 16-1,0-18 0,0 18-1,0 0-1,0-10 0,0 10 0,0 0 0,0 8 1,0-8-1,0 15 0,0-4 1,0 1 0,-5-3 0,5-9 0,-8 12 0,8-12 0,0 0 1,-11 0-1,11 0 0,-4-12 0,4 12-1,0-20 1,0 20 0,0-13-1,0 13 0,0-14 0,0 14 0,0 0 0,0 0 1,0 0-1,0 0 0,-11 0 1,11 0-1,0 0 0,0 0 0,-2-8 0,2 8 0,0 0-2,2-13 0,-2 13-6,0 0-15,11 0-15,-11 0-23</inkml:trace>
  <inkml:trace contextRef="#ctx0" brushRef="#br0" timeOffset="7">-2769 904 3,'0'0'17,"2"13"1,-2-13-3,0 0-3,0 0-1,0 0 1,0 0 0,-6 0 0,6 0-5,-13-16 3,13 16-2,-13-21-1,4 12 0,3-5-1,2 4-2,-1-2-1,5 12-2,-6-16 0,6 16-1,0-12 1,0 12-1,0 0 0,0 0 0,13 0 0,-13 0 0,6 12 1,-6-12-1,2 18 1,3-6 0,-5-12 1,0 20 1,0-20-2,-5 11 1,5-11 1,-8 2-1,8-2-1,-20 0 1,20 0-2,-19-13 1,19 13 0,-11-15-1,11 15 0,-4-17 1,4 7 0,0 10-1,13-15 1,-5 8 0,5 0-1,-6 6 0,8 1 0,-9 1 1,7 6-1,-4 2 0,2 4 0,-7 2 0,-2 0 0,-2 1 0,0-5 0,0 1 1,-4-4-1,-9 1 0,4-5 1,-4-4 0,3 0 0,-1-1-1,11 1 2,-13-15-2,11 6 1,2 9-1,0-17 1,0 17-1,2-13 0,-2 13 0,0 0 0,0 0 0,8-1 0,-8 1 0,0 0 0,0 0 0,0 0 1,0 8-1,0-8 0,0 0-2,0 0-1,0 0-13,11-7-10,-11 7-19,5 13-27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9:43.489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315-557 33,'0'0'61,"0"-8"-13,0 8-27,0 0-8,0 0-4,-6 0-2,6 0-1,0 0-2,-2 13 0,2-13-1,-3 12-1,1-3 0,2 2 0,0 2-1,0 2 0,0 0 0,0 2 0,0-1-2,0 2 1,0-2-2,0-3-2,5 0-11,-3-3-7,3 0-12,-5-1-28,0-9-17</inkml:trace>
  <inkml:trace contextRef="#ctx0" brushRef="#br0" timeOffset="-552.0056">207-743 30,'1'-14'60,"-1"14"-12,0 0-28,-5-5-8,5 5-1,-13 0-4,8 6 0,-4 0-2,2 4 0,-4 2-2,3 4 0,-5 1-2,0 3 2,-2 2-2,-1 0-1,-2 3 1,2-3-1,0 1 1,1-1-2,0 3 2,1-7-2,1 0 2,1-2-1,4-2 0,0-5-1,3 0 1,5-9-2,-1 8-2,1-8-5,0 0-12,3-8-8,-3 8-25,10-12-21</inkml:trace>
  <inkml:trace contextRef="#ctx0" brushRef="#br0" timeOffset="-1008.2037">-76-710 40,'0'0'43,"0"0"-7,0 0-14,0 0-5,0 0-7,0 0-1,0 0-3,0 4-1,0-4-1,0 8-1,0-8 0,8 11 0,-8-11-1,8 15 0,0-7-1,-1 4 0,3 1 0,-1-2 0,1 3 0,3-1-1,-5 0 0,5 1 0,-3-3 0,3 0 0,-2 1 0,2-4 0,-3 2 1,1-2-1,1-3 0,-4 2 0,2-3 1,-4 2-1,-6-6 0,13 10 0,-13-10 0,7 5 0,-7-5 0,0 0 1,6 10-2,-6-10 0,0 0 0,0 0-3,2 9-5,-2-9-11,0 0-11,0 0-23,0 0-20</inkml:trace>
  <inkml:trace contextRef="#ctx0" brushRef="#br0" timeOffset="-1735.955">21-604 15,'0'0'20,"0"0"0,-6-6-6,6 6-2,0 0-1,-10-7-3,10 7 2,0 0-4,0 0-3,-8-2-3,8 2-5,0 0-17,0 0-20,0 0-5</inkml:trace>
  <inkml:trace contextRef="#ctx0" brushRef="#br0" timeOffset="-88419.8302">23 1078 0,'-3'7'10,"3"-7"5,0 0-5,0 0 3,0 0-6,0 0-2,0 0 0,0 0-1,0 0 1,0 0-3,0 0 5,-7 0-2,7 0 3,-5-9 0,5 9 6,-3-11-8,3 11 1,-1-14-1,1 14-1,-4-10 1,4 10-3,0-12-1,0 12 1,0-14-3,0 6-1,0 0-3,0-3-6,2 2-15,1-4-22,-3 2-2</inkml:trace>
  <inkml:trace contextRef="#ctx0" brushRef="#br0" timeOffset="-88418.8302">-9 759 3,'-4'-14'47,"3"-4"-23,-1-2-4,2 0-2,-2-2-6,2 1-4,0 0-2,2-1-6,0 3-6,-1-1-10,4 1-19,-5 6-16</inkml:trace>
  <inkml:trace contextRef="#ctx0" brushRef="#br0" timeOffset="-88417.8302">20 388 25,'-3'-12'18,"3"-2"-8,0 2-6,0 1-11,0-3-23</inkml:trace>
  <inkml:trace contextRef="#ctx0" brushRef="#br0" timeOffset="-88416.8302">26 162 23,'0'-14'39,"-3"1"-3,1-1-34,2 3 2,0-2 2,0-1-2,0 1-2,2-1-4,0-1-10,1 1-5,0 2-6,0-3-19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19:48.373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-2576-736 76,'0'0'43,"0"0"-14,-7-11-12,7 11-6,-3-7-2,3 7-2,0 0-1,0 0-1,-10-1-1,10 1-1,-6 3-1,6 4-1,-2 1 1,0 4-1,2-1-1,0 4 1,-1 1 0,1 5 0,0-3-1,0 4 1,0 1-1,0 3 0,3-2 2,-1 1-2,6-2 0,-2-2 0,2-5 0,2 1 0,2-7 0,-1-2 0,-1-7 0,4-1-2,-1-7 2,4-2 0,-3-7 0,-1-1 0,3-5 0,-1 0 0,0-6 0,-2 0 0,-2-2 0,-5-3 0,1 0 0,-7-5 0,0-1 0,-10 1 0,-3 1 0,-3 2 0,-2 6 0,-1 3 0,-1 5 0,2 6 0,-1 5 2,3 7-2,4 3 1,1 5-1,3 9 0,-4 0 0,4 8 0,0 5 0,-3 3 0,6 1-1,0 2-1,-2-2 0,7 1-1,-3-6-5,5 0-8,-1-6-8,6-4-15,-4-7-29</inkml:trace>
  <inkml:trace contextRef="#ctx0" brushRef="#br0" timeOffset="282.9122">-2604-635 151,'0'0'29,"0"0"-9,-8 0-12,8 0-3,5-10-2,6 5 0,-1-3-2,6 3 2,2-2-2,5 2-1,0 0 1,-2 1-1,6 1 0,-4-1-1,1 3-1,-4 0-4,3 1-10,-7 0-6,-2 2-8,-2 2-30,-2 3-20</inkml:trace>
  <inkml:trace contextRef="#ctx0" brushRef="#br0" timeOffset="557.1505">-2235-577 135,'0'0'35,"0"0"-13,0-9-12,0 9-4,0 0-1,0 0-2,0 0-1,0 0-1,0 11 0,0-2 1,0 5-2,0 2 1,0 2-1,0 1-1,0 0-3,0 1 1,0-5-7,0 2-7,5-3-9,-2-3-18,-3-11-31</inkml:trace>
  <inkml:trace contextRef="#ctx0" brushRef="#br0" timeOffset="959.4093">-2107-838 164,'0'0'26,"0"0"-6,0 0-15,2 7-1,-1 3-1,7-1-1,-1 3-1,-1 4 0,6 1 0,-2 3-1,1 4 0,-1-3 0,1 1 0,-3-1 0,4 0-1,-3-4 0,1 0-2,0-10-2,1 3-6,-1-7-9,0-2-7,-4-1-20,-6 0-27</inkml:trace>
  <inkml:trace contextRef="#ctx0" brushRef="#br0" timeOffset="1319.2141">-1949-843 142,'0'0'33,"-5"-8"-11,5 8-13,-7-1-4,7 1 0,-10 5-3,7 5 2,-3 6-2,-2 1-1,0 6-1,-2 3 1,-3 4-1,3 1 1,-3 0-1,-2 1-2,2 0 1,4-6-3,1-2 0,-1-8-5,6-3-10,3-13-8,0 9-18,0-9-28</inkml:trace>
  <inkml:trace contextRef="#ctx0" brushRef="#br0" timeOffset="1684.3003">-1829-678 146,'0'0'32,"0"14"-11,-3-5-11,3-9-5,0 18-2,0-9-2,0 3 0,0 3 0,0-2-1,4 3 0,-4-5-3,4 9-7,-4-11-9,1 4-7,-1-3-18,0-10-31</inkml:trace>
  <inkml:trace contextRef="#ctx0" brushRef="#br0" timeOffset="2679.6038">-1626-694 137,'-10'0'33,"10"0"-14,-8 0-9,8 0-2,0 0-4,0 0 0,0 0-1,5-5-2,-5 5 2,14-6-2,-5 3 1,4 0-2,0 2 1,1-1 0,1-2-1,1 2 1,0 0-1,2 1 1,0-1-1,-2 2 1,-1-2-1,-2 2 0,-2 0 0,-3 0-1,0 2-2,-8-2-3,10 4-9,-10-4-6,0 0-10,-8 5-24,8-5-25</inkml:trace>
  <inkml:trace contextRef="#ctx0" brushRef="#br0" timeOffset="2970.7967">-1506-868 163,'-6'-5'25,"6"5"-5,-12-4-13,12 4-3,-1 5 0,1 3-2,0 2-1,0 5 0,0 6 0,0 0 0,0 4 0,0 0-1,-2 4 0,-3 0 0,3-3-1,-2-5-2,0 1-4,1-4-11,1-7-5,2-11-11,0 0-31</inkml:trace>
  <inkml:trace contextRef="#ctx0" brushRef="#br0" timeOffset="4259.6523">-1256-842 67,'0'-10'54,"-2"3"-24,2 7-11,0 0-6,-1-8-4,1 8-2,0 0-2,-8 0-1,5 8-1,-2 2-1,1 0 1,0 4-2,-1 2 0,0 7 0,-2-3 0,2 4-1,2 0 0,0 2 0,1 1 2,2-4-2,0 0 0,2-1 1,4-2-1,1-4 0,3 0 0,1-5 0,4-4 0,-2 1 0,-2-7 0,2 1 0,0-2 0,0-5 0,-3-3 0,1-1 0,-3-5 0,4-1 0,-3-4 0,3-3 0,1-3 0,0-6 0,-2-5 0,2-3 0,0-6 0,-2 1 0,-4-4 0,-1 4-1,-6-1 1,0 6-2,-1 3 2,-11 6 0,-2 9-1,-2 8 1,-4 8 0,-1 5 1,-5 13-1,3 3 2,-1 7-1,3 6-1,0 4 1,3 2 0,2 3-1,4 0 0,2-2-1,6-2-3,0-3-1,6 1-10,3-6-7,3-6-8,2-7-28,1-3-19</inkml:trace>
  <inkml:trace contextRef="#ctx0" brushRef="#br0" timeOffset="4697.9428">-1258-739 152,'-8'3'29,"8"-3"-9,0 0-13,0 0-2,0 0-2,15-1-1,0-4-1,4-1 0,4 0 1,0 2-2,-1-5-2,3 5 0,-6-1-4,4 5-11,-7 0-5,-1 5-13,-5 1-29,-2 4-10</inkml:trace>
  <inkml:trace contextRef="#ctx0" brushRef="#br0" timeOffset="5121.2236">-1033-588 129,'-7'2'35,"7"-2"-13,0 0-14,0-7-2,0 7-2,7-9-1,-7 9 0,11-11 0,-5 8-1,-6 3 0,17-6 0,-9 4-1,0 2 1,-8 0-1,13 0 0,-13 0-1,13 5 1,-13-5-1,8 11 1,-3-2-1,-5-2 0,0 3 0,0 2 0,-2 1 1,-6 4-1,2-2 0,-4 2 0,2-5 0,-2 2 0,2-3 0,0-1 1,3-2-1,5-8 0,-8 5 0,8-5-1,0 0 1,0-7 0,0 7 1,1-10-1,-1 10 0,9-9 0,-9 9 1,14-3-1,-4 3 0,-2-3 1,2 3-2,1 0 2,1 0-1,-3 0-1,6 2-1,-5-2-1,4 0-9,-4 0-7,0-4-7,-10 4-17,14-12-31</inkml:trace>
  <inkml:trace contextRef="#ctx0" brushRef="#br0" timeOffset="5508.4802">-832-900 162,'0'0'27,"0"0"-7,-5 9-12,5-9-2,0 16-3,5-5 0,3 7-1,0-1 0,2 6-1,-2-1-1,5 5 1,-3-2-1,0 2 1,-2-2-1,0-3 0,-3-2 0,1-4 0,1-4-1,-2-2-1,3-3-2,-8-7-5,8 2-8,-8-2-5,10-4-11,-10-2-30,1-3-17</inkml:trace>
  <inkml:trace contextRef="#ctx0" brushRef="#br0" timeOffset="5839.4812">-700-917 137,'0'-6'34,"0"6"-11,-4-15-14,4 15-2,0 0-2,0 0-1,-8 6 0,3 5-2,0 4 0,2 6 0,-5 4-1,0 4 1,-2-1-2,-1 8 1,-4-2-1,1 0 0,-4-1 0,2-7-2,1-2-1,0-5-1,7-1-5,-3-7-9,11-11-6,0 0-14,0 0-30</inkml:trace>
  <inkml:trace contextRef="#ctx0" brushRef="#br0" timeOffset="6536.2006">-673-680 138,'5'-5'35,"-5"5"-12,0-8-11,0-1-5,0 9-2,8-11-2,0 6 0,-8 5-2,15-7 1,-7 6-2,0 1 1,-8 0 0,13 6 0,-10 3-1,2 2 0,-5 1 0,0 2 0,0 0 1,0-1-1,0 1 0,0-3 0,-1 0 0,-4 1 0,3-1 0,-1-2 0,-2 2 0,3-6 0,-2 2 0,4-7 0,-5 12 0,5-12-1,0 0 1,0 0 0,0 0 0,0 0 0,0 0 0,0 0 0,0 0 0,0 0 0,6 5-1,-6-5 1,12 0 0,-12 0 0,14 0 0,-7 0 0,2 1 0,0 1 0,0 2 0,1 1 0,-3 1 0,-7-6 0,11 12 0,-11-12-1,10 9 0,-10-9 0,8 9-4,-8-9-9,0 0-6,11 0-8,-11 0-21,0 0-33</inkml:trace>
  <inkml:trace contextRef="#ctx0" brushRef="#br0" timeOffset="-3048.4892">-99-862 0,'0'0'23,"-9"-11"-1,9 11-2,-6-11-2,6 11-3,0 0 1,-2-10-2,2 10-4,0 0 2,0 0-2,0 0-1,0 0-2,0 0-1,7 3-1,-7-3-1,5 16 0,0-5-2,3 2 1,0 1-1,2 2-1,1-3 1,4 6-1,-1-5 0,2 4 0,-1-3 1,1 4-2,-4-4 1,1 1-1,-2 1 1,-1 0-1,3-1 0,-4-2 0,1 1 0,0-3 0,0-2 0,-1 2 0,3-3 0,-6-5 0,2 4 0,-8-8-1,13 4-1,-13-4-2,9 0-7,-9 0-9,4-9-10,-4 9-24,0-16-16</inkml:trace>
  <inkml:trace contextRef="#ctx0" brushRef="#br0" timeOffset="-2556.1655">134-909 74,'0'0'52,"-9"0"-26,9 0-9,-8 0-5,8 0-5,-9 6-1,9-6-2,-8 9-1,7-2 0,1-7-1,-13 11-1,9-3 0,-4 3 1,0 3-1,0 1-1,0 4 1,-3 5 0,-1 2-1,1 0 2,-1 2-2,-1 1 1,0 0-1,2-3 0,0-1 1,-1 1-1,3-8-1,1 0 1,-1-4-1,8-4-1,1-10 0,0 0-4,0 0-11,0-5-6,8-8-14,2 1-26</inkml:trace>
  <inkml:trace contextRef="#ctx0" brushRef="#br0" timeOffset="-1911.7346">276-641 85,'0'0'53,"0"0"-21,0-13-18,0 13-4,0 0-3,8-6-2,-8 6 0,10-9-3,-10 9 1,14-7-1,-4 3-1,3 2 2,-5 2-2,3 0 0,-2 6-1,0 1 1,-4 4-1,0 2 1,-5 3-1,0-2 0,0 2 0,0 1 0,-6-1 0,-1 0 0,-3-3 1,2 0-1,-3-4 0,3 1 0,0-3 0,8-7 0,-12 7 0,12-7 0,0 0 0,0 0 0,0 0 0,2-4 0,-2 4 0,14-4 0,-4 4 0,3-1 0,0 1 0,2-1 0,1 1 0,0 0 0,2-2-1,0 1 0,3 1-2,-8-1-9,8 1-8,-5 0-5,-3 0-21,-1 0-30</inkml:trace>
  <inkml:trace contextRef="#ctx0" brushRef="#br0" timeOffset="-93309.7395">6 2086 15,'0'0'28,"0"0"1,0 0-9,0 0 0,0 0-9,0 0-2,0 0-3,0 0 0,-5-9-4,5 9 3,0-10 0,0 10-2,0-14 2,-1 4-1,1 1-2,0-4 1,0-3-1,0-3 0,0 3-1,0-4-1,0-1 1,1 1-1,-1 0 0,0 2-1,0 2-2,0 1-4,0 0-16,0 5-12,0-3-18,0 5-4</inkml:trace>
  <inkml:trace contextRef="#ctx0" brushRef="#br0" timeOffset="-93308.7395">-2 1672 15,'-5'-12'42,"3"3"-16,2-2-5,0-1-2,0-2-8,0 1-3,0-3 0,0 0-3,2-2-2,0 2-1,1-2 0,-1 6-2,-1-4-2,-1 5-8,0 1-19,0-1-16,0 11-6</inkml:trace>
  <inkml:trace contextRef="#ctx0" brushRef="#br0" timeOffset="-93307.7395">1 1276 40,'0'0'48,"-1"-17"-8,1 7-26,0 1-4,0 0-2,0 0-3,0-5-2,0 5-1,0-3 1,0 0-1,0-1-1,0-3 1,1 2-2,-1-4-1,0 2-1,5-4-5,-5 3-8,2 0-14,-1 2-16,1 3-11</inkml:trace>
  <inkml:trace contextRef="#ctx0" brushRef="#br0" timeOffset="-93306.7395">19 854 8,'-2'-10'40,"2"-4"-3,0 2-16,0-2-6,0 0-7,-1 0-3,1 0-5,0 0-3,0 0-12,0 6-20,0-6-6,0 7 1</inkml:trace>
  <inkml:trace contextRef="#ctx0" brushRef="#br0" timeOffset="-93305.7395">22 559 40,'0'-13'41,"-5"1"-20,5-1-2,-1 0-9,1 0-6,-2 1-1,2 3-3,0-2-3,0 2-11,2 1-22,-2-2-4,1-1-2</inkml:trace>
  <inkml:trace contextRef="#ctx0" brushRef="#br0" timeOffset="-93304.7395">24 201 18,'-2'-23'47,"-3"1"-6,4 1-19,-4-4-12,3 4-3,2 1-4,-1 2-3,1 5-6,0 1-7,0 2-14,1 3-13,1-2-2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3T07:19:47.246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3654 2387,'0'0,"0"0,0 0,0 0,0 0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30:16.459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0-1 0,'12'0'10,"-12"0"-2,11 0-1,-11 0-2,16 0-2,-6 0-6,1 0-9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40:26.9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7420-81 38,'-9'6'50,"9"-6"-12,0 0-15,0 0-8,0 0-4,0-7-4,0 7-1,3-10-1,-3 10-2,12-8 0,-12 8-2,9-3 1,-1 1-1,-2 2 0,3 0 0,-2 0 0,5 0 0,-2 0 0,-1 0-1,-1-2 2,4 1-2,-3-4 1,-1 3-1,-2 0 0,3-2-1,-3 4-1,-6 0-4,13-5-11,-13 5-9,11-2-19,-11 2-29</inkml:trace>
  <inkml:trace contextRef="#ctx0" brushRef="#br0" timeOffset="-1228.693">7612-347 10,'0'0'15,"0"0"3,0 0-4,0 0 3,0 0-1,0 0 0,0 0-1,0 0-5,0 0-1,-5 0-3,5 0-1,0 0 1,0 0-2,0 0 0,0-6 0,0 6-1,5-5 0,-5 5 0,6-8-1,-6 8-1,4-11 1,-4 11-1,7-10 1,-7 10-1,6-15 0,-4 8 1,-1-1 0,-1-2 0,4 1-1,-4 2 0,0-2 0,0 0-1,0 3 1,0 0 0,0 6-1,-5-12 0,5 12 1,-9-7-1,9 7 2,-10-2-2,10 2 1,-15 0 1,8 0-1,0 2-1,-4 2 1,4-1 0,-2 3-1,2 0 2,0 0-2,0-2 1,-1 5-1,4 0 1,-2 0-1,0 1 0,5 1 0,-3 0 1,1 3-1,-2-2 0,4 4 0,-1-4 0,1 6 0,0-6 0,-4 5 0,5-3 0,-1 5 0,-2 1 0,3-1 0,0 1 1,0 4-2,0 2 1,0 0 0,0 1 0,3 1 0,-2-1 0,4-1 0,-4-2 0,0-1 0,1 1 0,-2-1 0,0-2 0,0 1 0,0-3 0,0 0 0,0 4 1,0-7 0,0 2 0,-2-3-1,1-2 0,0-5 1,-2 2-1,3-10-2,-2 5-1,2-5-6,0 0-10,0-5-9,2-5-24,1 1-27</inkml:trace>
  <inkml:trace contextRef="#ctx0" brushRef="#br0" timeOffset="866.5757">7905-537 25,'0'0'58,"0"-9"-9,0 9-29,0-6-5,0 6-5,0 0-3,0-8-1,0 8 0,0 0-2,-7 5-1,1 2 0,3 2-2,-5 1 0,2 2 0,-3 2 0,2 3 0,-2 1-1,3-1 1,-2 1 0,0 3-1,1-5 1,1 4 0,-1 2-1,1-3 0,5 0 0,-2 1 0,-2 1 0,5-4 0,-1 2 1,1 2-2,0-4 1,0 3 0,0 1 0,1-3 0,2 2 0,0 0 0,-1 0 0,-1-2 0,5 1 0,-2-1 0,1-2 0,-1 0 0,2-4 0,-2 1-1,2-5 2,0-1-1,-6-7 0,8 10-1,-8-10 0,9 6-1,-9-6-1,0 0-6,7 3-12,-7-3-11,0 0-26,2-4-22</inkml:trace>
  <inkml:trace contextRef="#ctx0" brushRef="#br0" timeOffset="1383.6779">7950-319 114,'0'0'44,"0"0"-18,0 0-16,-4-3-3,4 3-2,0 0-1,-3 9-2,3-1 0,3-2 0,0 4-1,4 4 1,2-3-1,1 5 1,0-3-1,0 2 0,3-1 0,0 2-1,-2-5 0,-3 4 0,4-6 0,-2 3 0,-1-2 1,1-1-1,-3-2 0,2 2 0,-5-6 0,-4-3 0,13 9-1,-13-9 1,0 0-2,8 5-1,-8-5-4,0 0-10,0 0-9,0 0-15,0 0-33</inkml:trace>
  <inkml:trace contextRef="#ctx0" brushRef="#br0" timeOffset="1803.136">8178-342 118,'-5'0'41,"-3"1"-15,0 1-17,2 6-1,-3-5-3,2 5-2,-2-1-1,-1 6 1,0-4-1,0 6-1,-4-2 1,1 6-2,-1-4 2,-1 4-1,-1 3-1,2-1-1,-1-2-1,4 1 0,2 2-4,-1-10-5,5 5-12,1-11-11,4-6-29,0 0-18</inkml:trace>
  <inkml:trace contextRef="#ctx0" brushRef="#br0" timeOffset="2438.9347">8210-536 98,'0'0'50,"0"0"-20,5-8-20,-5 8-1,5 3-3,4 5-2,-4 1-1,2 2-1,0 1 1,3 2-2,-3 1 0,7-2 0,-1 1 0,-2 0 0,1 0-1,-3-1 2,2 1-2,-4-3 1,1 2-1,-5 2 1,1-1-1,2 1 0,-3 3 1,-2-4-1,4 5 0,-4-4 0,0 4 0,2 1 0,-1-4 0,-2 3 0,0 2 0,-2-4 0,-2 1 0,0 1 0,1-1 0,-3 0 0,0 3 0,2-5 0,-4 3 0,4 1-1,1-1 0,-3-2 0,1 2-4,0-8-6,1 4-9,1-6-9,-1 0-26,4-9-27</inkml:trace>
  <inkml:trace contextRef="#ctx0" brushRef="#br0" timeOffset="4715.3916">8643-95 18,'0'0'56,"-7"3"-6,7-3-33,-4 0-2,4 0-5,0 0-1,0 0-3,0 0 1,0 0-1,0 0-1,0 0-2,0 0 0,4 0-1,-4 0 1,10 2-3,-10-2 1,7 7 0,3-4 0,-2 1-1,2-2 2,3 4-1,-1-1-1,-1 5 2,-1-2-2,3 1 1,-1 0 0,-2-1-1,-1 0 2,3 0-2,-4 1 0,1-3 0,3-3 1,-4 1-1,3 3 0,-1-2 0,-2-1 0,1 1 0,-2-2 1,1 1-1,-8-4 0,11 8 0,-11-8 0,6 6 0,-6-6 0,0 0 0,0 0 0,6 5 0,-6-5 0,0 0-1,7 0-4,-7 0-9,2-5-8,-2 5-10,5-6-26,-5 6-29</inkml:trace>
  <inkml:trace contextRef="#ctx0" brushRef="#br0" timeOffset="3975.7754">8854-396 18,'4'-7'44,"-4"7"-8,0 0-6,3-7-13,-3 7-4,0 0-2,0 0-4,0 0 0,0 0-3,0 0 0,0 0-1,0 0 0,0 0-1,0 0 1,0 0 0,-3 4-2,3-4 1,-13 11 1,7-3-2,-2-2 0,2 1 0,-4-1 0,1 2-1,0 1 1,-2-1-1,-3 3 0,4-3 1,-1 3-1,-2 2 0,0-2 0,-2 3 1,2-5-1,3 1-1,1-1 2,-1-1-1,4-2 0,6-6 0,-10 8 1,10-8-1,0 0 0,-2 10 0,2-10 1,3 2-1,6 0 0,0 3 0,2-2 2,4 4-2,1-1 0,3-2 1,0 3-1,-2-2 0,1 1 1,-4 1-1,1-2 0,1 0 1,-6-1-1,-2 5 0,1-4 0,-3 0 0,-6-5-1,10 7 0,-10-7-2,7 10 0,-1-2-6,-6-8-9,3 5-8,-3-5-19,0 0-31</inkml:trace>
  <inkml:trace contextRef="#ctx0" brushRef="#br0" timeOffset="6535.1024">9127-281 83,'0'0'55,"-9"0"-22,3 0-19,6 0-3,-8 0-5,8 0-2,0 0-2,0 0 1,0 0-1,0 0 0,8 5-1,5-5 1,2 0-1,2 0 0,1 0 2,4 0-2,-4 0 0,0 0 1,-4 0-2,2-1 1,-1 0 0,-2-2 0,-3 3-1,-3-1 0,4 0 0,-11 1 0,11 0-1,-11 0 0,6 1-2,-6-1-7,0 0-9,0 0-7,0 0-16,0 0-36</inkml:trace>
  <inkml:trace contextRef="#ctx0" brushRef="#br0" timeOffset="5967.2223">9213-596 96,'2'-9'42,"-2"9"-17,3-7-10,-3-1-4,0 8-3,0 0-2,0 0-1,0-8-2,0 8-1,0 0 1,0 0-2,0 0 0,0 0 0,0 0 0,2 10 1,-2-1-1,6 2 0,-6 5 0,0 2-1,0 5 1,0-1-1,0 5 1,0 1-1,0-1 0,0-1 1,0-2-2,0-1 2,-3-2-1,0 0 0,1 0 0,2-2 0,-1 0 0,-1 1 0,0 1 1,0-1-2,-1 3 2,2 0-2,-2 0 1,3-1 0,0 0 0,0 0 0,3 1-1,1-2 1,-1-2 0,0-2 0,-2 1 0,-1-5-1,5 2 1,-2-6 0,-2-1 0,1 0 0,-2-8 1,0 0-1,8 0 0,-8 0 0,10-11 0,-4 3 0,2 2-1,-4-6 1,6 2 0,-3 3-1,1-4 1,-1 4-1,2 1 0,-2-3 0,0 1-1,-3 1-1,7 6-2,-8-5-1,8 4-10,-11 2-9,10-9-17,-10 9-31</inkml:trace>
  <inkml:trace contextRef="#ctx0" brushRef="#br0" timeOffset="9607.0996">9499-684 65,'0'0'35,"0"0"-4,0 0-11,0 0-6,0 0-4,0 0-3,0 0-1,0 0-2,-3-3-2,3 3 1,0 0-1,4-8-1,-4 8 1,9-6-1,-9 6 1,9-5-1,-9 5 1,13-2 0,-3 2-1,-3 0 0,3 0-1,0 0 1,-2 0-1,5 2 2,-3 0-2,-3 1 0,3-1 1,-4 2-1,4-1 1,-5 1-1,-5-4 1,13 6-1,-13-6 0,7 11 1,-5-3-1,-1-4 0,0 3 0,1 0 1,-1 3-1,1-3 0,-2 1 2,1 2-2,2-4 1,2 4-1,-4-2 1,-1 2-1,0-4 0,0 6 1,0-2-1,-1 2 0,-7 2 0,7-3 0,-2 3 0,0-2 1,-4 3-1,4-4 0,1 0-1,-2 1 1,3-3 0,-5 2 0,4-3 0,2 1 0,0 0 0,0-1 1,0-3-1,-1 3 0,-1 0 0,1-1 0,-1-2 0,1 2 0,1-7 0,-3 14 0,0-10 0,3 4 0,0-8 0,0 14 0,0-8 0,0-1 0,3 2 0,-3-7 0,3 13 0,-3-13 0,3 7 0,-3-7 0,4 8 0,-4-8 0,0 0 0,9 8 0,-9-8 0,6 4 0,-6-4 0,10 1 0,-10-1 0,6 1 0,-6-1 0,9 0 0,-9 0 1,5 1-1,-5-1 0,12 4 0,-12-4 0,7 4 0,-7-4 0,9 4-1,-9-4 1,0 0 0,4 4 0,-4-4 0,0 0 0,0 0 1,0 0-1,-1 10 0,1-10 0,-3 7 0,3-7 0,-9 10 0,9-10 0,-4 10 0,4-10 0,-6 5 0,6-5 0,-9 8 0,9-8 0,-13 12 0,13-12 0,-10 7 0,3-2 0,7-5 0,-13 11 0,13-11 0,-6 8 0,6-8 0,-6 8 0,6-8 0,-3 8 0,3-8 0,0 11 1,0-11-2,3 9 2,0 3-1,0-1 0,1 7 0,4-5 0,-4 6 1,-1-5-1,0 1 0,3 1 0,-5-4 1,0-4-1,-1-8 0,0 10 0,0-10 0,0 0 0,-10 10 0,10-10 1,-4 7-2,4-7 2,-7 8-1,7-8 0,-5 11 0,2-4 0,3-7 1,-7 11-2,7-11 1,-4 12 0,4-12-1,-2 9 1,2-9 0,0 12 0,0-12 0,-1 13 0,1-6 0,0 2 0,-2-1 0,1 0 1,-3 2-1,-1-3 0,2 2 0,3-9 0,-8 14 1,0-10-1,8-4 0,-11 11 0,5-6 0,6-5 0,-12 10 0,12-10 0,-13 9 0,13-9 0,-7 9 0,7-9 0,-12 10 0,12-10 0,-10 5 0,10-5 0,-14 6 0,9-2 0,-5-1 0,4 2 0,-4-4 0,4 1 0,-2 0 0,2-2 0,6 0 0,-9 2 0,9-2 0,0 0 1,-7 0-1,7 0 0,0 0 0,-9-2 0,9 2-1,0 0 1,0 0-2,-4-5 1,4 5-3,0 0-6,0 0-8,0 0-7,4 0-15,-4 0-32</inkml:trace>
  <inkml:trace contextRef="#ctx0" brushRef="#br0" timeOffset="-15199.87">4499-94 104,'0'-5'41,"0"5"-19,0 0-8,-7-6-5,7 6-2,0 0-2,-8-6-1,8 6-1,0 0-1,0 0 0,0 0 0,0 6 0,0-6-1,12 15 0,-6-4-1,4 1 1,2 6-1,-2-2 2,4 3-2,1 1 1,-1 1-1,1-4 0,-2 3 0,0 0 0,-1-6 0,-5 1 0,2-3 0,-4 1 0,0-5 0,-1 1 0,-4-9 0,3 12 0,-3-12 0,0 0-1,0 0-1,0 0-1,0 0-5,0 0-11,7-11-7,-7 3-19,0-1-29</inkml:trace>
  <inkml:trace contextRef="#ctx0" brushRef="#br0" timeOffset="-14869.5032">4709-179 45,'0'0'61,"0"0"-15,-2 4-26,-6 0-7,3 5-4,-4-3-3,0 3-1,-3 1-2,4-1-1,-2 3 0,-1 2-1,1 0-1,-1 3 2,-1 1-2,0-1 1,-1 4-1,2 1 1,-7 2-1,4-3 1,1 1 0,-2 0-1,1-1 0,2-5 1,0-2-1,5-3 0,0-2 0,7-9-1,0 0-1,0 0-4,0 0-10,7 0-8,-7 0-13,7-11-35</inkml:trace>
  <inkml:trace contextRef="#ctx0" brushRef="#br0" timeOffset="-35340.561">28 122 8,'-8'0'37,"8"0"-6,0 0-5,0 0-4,-5 0-6,5 0-5,0 0-3,0 0-1,0 0-3,0 0 0,0 0-1,0 0-1,0 0 0,0 0 0,4 0-1,-4 0 1,13 0 0,-4-1 0,-2 0-1,3-1 0,-1-1 1,1-1 0,2-1-1,-1-2 0,1 2 0,1-2 0,0-3-1,0 0 1,-1 1-1,1-3 1,-3 5-1,0-2 0,0-3 0,-2 3 0,0 3 0,-3-3 0,-5 9 1,7-12-1,-7 12 0,0-10 0,0 10 0,-4-13 0,4 13 1,-9-9-1,2 3 0,-2-1 0,-1 3 0,0 0 0,-1 3 1,0 0-1,-2 1 0,1 0 0,1 2 0,0 4 1,0 3-1,-1-1 1,0 2-1,4 2 1,-5-1-1,4 1 1,0 2-1,1-2 1,0 0-1,1 0 0,3 1 0,-1-2 0,1 3 1,1-3-1,3 0 0,-3 1 0,3-2 1,0 1-1,4-2 0,2 1 0,-1 0 0,-1-3 1,3 1-1,1 1 0,0-2 1,0-1-1,0-1 1,1 1-1,3-1 0,-2-1 1,1-2-1,0-2 0,2 1 1,1-1-1,2 0 0,0-1 0,3-2 0,-3 0 0,1-2 0,-1 2 0,-3 0 0,2-1 1,-6-1-2,-1 3 1,3-3 0,-4 3-2,0-7-2,0 5-8,1-2-10,-3 0-10,1-3-30,0 0-18</inkml:trace>
  <inkml:trace contextRef="#ctx0" brushRef="#br0" timeOffset="-34420.6805">442-45 76,'-9'14'55,"8"-5"-22,-2-3-22,1 3-2,-2 2-3,4 2 0,-3 0-2,3 1-1,0 3 0,0 0-1,0 2 0,0 5 0,0 0-1,0 3 1,0 1-1,0 1 0,1 3 0,1 3-1,2 7 1,-2-1-1,-1 2 0,1-3 0,-1 1 0,-1-3 0,0-6-1,0-4 1,0-9 0,0-7 0,0-4 0,0-8 0,0 0 0,0-8 0,0-4 0,-1-7-1,-1-3 1,1-6 0,-1-4-1,-1-3 1,2 0 0,-1-2-1,2 2 1,0-1 0,0 3-1,0 2 1,3 0-1,2 2 1,-1-1 0,2 2-1,0 0 1,1 1 0,0 4 1,-1 0-1,1-1 0,0 3 1,1 2 0,-2 4-1,2-1 1,1 4-1,0 1 0,1 6 1,0 3-1,2 2 1,1 7-1,0 4 0,-2 3 0,1 2 1,-2 3-1,-3 0 0,1 1 1,-4 0-1,-2-5 2,-1 3-1,-1-4-1,-4 1 1,-2-2-1,-4 0 1,-3-2-1,0-1 0,-3-2 0,-2-1 1,-1 0-1,2-4 0,-2-1 0,1 0 0,4-2-1,1 0 1,4-2-2,-1-3-1,10 5-3,0 0-10,0-8-7,0 8-15,17-8-30</inkml:trace>
  <inkml:trace contextRef="#ctx0" brushRef="#br0" timeOffset="-33833.3615">844 17 92,'0'0'52,"0"0"-21,0 0-20,0 0-3,0 0-2,-6 9-1,3-1-2,0 0 0,2 4-1,-5-1 0,5 3 0,-2 2-2,0 1 1,1-3-1,1 5 1,0-5-1,1 2 1,1-3-1,2-1 0,0-6 0,-3-6 0,14 7 0,-3-7-1,-4 0 0,2-6-2,2 1-4,-5-4-11,4-1-7,-4 0-19,0-5-32</inkml:trace>
  <inkml:trace contextRef="#ctx0" brushRef="#br0" timeOffset="-33516.1087">789-151 114,'0'0'45,"0"0"-18,0 0-17,1 0-3,-1 0-3,11 2 0,-11-2-3,8 9 0,-8-9-3,10 11-9,-10-11-11,8 8-10,-8-8-26,0 0-25</inkml:trace>
  <inkml:trace contextRef="#ctx0" brushRef="#br0" timeOffset="-31966.8847">1350-198 55,'5'-3'57,"-5"3"-29,0-5-11,0 5-5,0-10-3,0 3-3,2-3-2,1 0 0,0-3 0,1 2-2,-1-4 0,0 1-1,0-3 0,-2 3 0,-1-2-1,-1 4 0,-5 1 1,-1 1-1,-1 5 0,-2 5 1,0 0-1,0 5 0,-2 7 0,5-1 0,-3 3 0,4 2 1,-3 4-1,5 0 1,-2 0-1,3 4 1,0 0 1,2 2-2,-2 3 1,3 2 0,0 0 0,0 3 0,3 1 0,0 0-1,1 0 0,2-2 1,-2 0-1,-2 0 1,1-2-1,-2-2 1,-1-1 0,-1-1-1,-4 1 1,1-1 1,-2 2-2,2-2 0,-1-2 0,0-1-2,3-2 1,-1-5 0,3 0-3,0-17-4,0 8-10,0-8-9,5-12-18,-1 1-33</inkml:trace>
  <inkml:trace contextRef="#ctx0" brushRef="#br0" timeOffset="-31645.2679">1187 111 132,'1'-9'37,"-1"9"-14,11-3-16,-3 0-1,7 3-3,-2 0 0,6 1-1,0 1-1,2 1 0,0-2 0,2 2 0,-4 1-1,0-1 0,0 2-2,-8-5-3,8 0-13,-9 0-7,-1 0-18,-9 0-33</inkml:trace>
  <inkml:trace contextRef="#ctx0" brushRef="#br0" timeOffset="-30704.6994">1151-351 33,'-5'2'52,"2"5"-23,-1 4-5,-2-3-5,2 6-7,-6 1-3,7 4-3,-9-3-2,6 5 0,-4 2 0,4 2-3,-2 1 1,3 3-1,-2 1 0,4 3 0,0 2 0,0 2 1,-1-3-1,2 0-1,2-3 1,0 0 0,0-4-1,8-4-1,0-2-1,3-5-3,6 3-9,-1-3-11,1-4-17,1 1-27</inkml:trace>
  <inkml:trace contextRef="#ctx0" brushRef="#br0" timeOffset="-30020.3742">1599-323 48,'-10'-9'54,"10"9"-12,-8-3-25,8 3-6,-8 0-3,8 0-2,0 0-1,-8 0 0,8 0-2,-2 6 0,2-6-1,0 9 0,3 0-1,1 2-1,4 1 1,-3 5-1,4-2 0,-2 4 0,4 4 0,-1 2 0,-4 2 0,4 2 1,-3 1 0,-1 3-1,-2 1 1,-1 2-1,-3-2 1,0-1-1,0 0 1,-1-2 0,-4-1 0,-2-4-1,0 0 1,-3 0-1,-1-3 0,1-2 1,0-3-2,3 0-2,-3-9-2,10 3-12,0-12-7,0 0-17,0 0-32</inkml:trace>
  <inkml:trace contextRef="#ctx0" brushRef="#br0" timeOffset="-29352.0518">1887 12 57,'0'0'64,"0"0"-25,-4 0-22,4 0-8,-5-6-2,5 6-2,0 0-1,-1-6-2,1 6 0,0 0 0,0 0-1,3-6 0,-3 6 0,11 0-1,-3 2 0,0-1 0,3-1 0,-3 2 1,5-2-1,-2 1 0,0-1 0,-4 0 0,6 0 0,-4-3 0,0 2 0,0-1 1,-4 0-1,6 0 0,-6 1 0,4 0 0,-9 1 0,12 0-1,-12 0 0,8 6-2,-8-6-5,11 9-11,-11-9-12,4 6-23,-4-6-24</inkml:trace>
  <inkml:trace contextRef="#ctx0" brushRef="#br0" timeOffset="-28840.9386">1889 178 48,'0'0'58,"0"0"-12,0 0-33,8 2-3,-8-2-2,12-1-1,-3-2-3,-1 1-1,2 1 0,2 0-1,-3 0-1,2-1-1,1 0 1,0 2 0,-5-1-1,6 1 0,-3-1 1,-1 1-1,0 0 0,1 0 0,-4 0 0,2 0 1,-2 0-2,-6 0 1,10 0 0,-10 0-1,6-4 0,-6 4-1,9-6-1,-9 6-4,6-7-4,-6 7-18,0 0-19,8-1-23</inkml:trace>
  <inkml:trace contextRef="#ctx0" brushRef="#br0" timeOffset="-13191.9157">5001-91 65,'0'-7'37,"0"7"-8,2-7-12,-2 7-6,0-8-2,0 8-3,0-8-1,0 8 0,0 0-2,0 0 0,-6-7 0,6 7 0,-10 0-1,10 0 0,-15 3 0,5 1-1,-1 4 0,2 0 0,-4 2 0,0 2-1,0-2 0,1 1 1,0 2-1,4-5 0,-2 2 1,2 0-1,0-1 1,2 3 0,-1-3 0,5 1-1,2 1 1,0-2-1,0 1 1,2 2-1,6-2 0,4 3 0,-1-2 0,4 1 0,-2 2 0,4-2 0,-2 0 0,4-1 0,-5-4 0,1 1 0,-1-3 0,-2-1 0,4-2 0,-4-1 1,2-1-1,-1-1 0,0-1 1,2-3-1,-2 1 0,0-2-2,-1 0 1,-4-1-4,3 4-3,-11 3-12,7-4-11,-7 4-25,0 0-21</inkml:trace>
  <inkml:trace contextRef="#ctx0" brushRef="#br0" timeOffset="-24551.9016">2661-364 50,'0'0'46,"0"0"-16,0 0-11,0 0-5,0 0-4,0-9-3,0 9-1,0 0-1,0-7-2,0 7 1,-1-7-2,1 7-1,-5-11 0,5 11 0,0-8-1,0 8 1,-5-5 1,5 5-1,-10-4 1,4 4-1,-3 0 0,-3 3 0,4 0-1,-4 2 2,2 1-2,0 2 0,0 0 1,-2-3-1,6 3 0,-3 0 1,2 0-1,-2-1 1,6 1-1,-1 1 1,0-3 0,1 4-1,1 0 0,1-1 1,1 1-1,0 1-1,0 0 1,0 4 0,0-4-1,1 5 1,-1-2-1,2 1 1,1-2-1,0 1 1,-2-1 1,-1 2-1,0-3 0,0 3 0,0-3 0,0 4 1,0-4-1,0 2 0,0-3 0,-1 2 0,-2-1 0,0 0 0,0 1 1,-1-1-1,-4 2-1,4-4 1,-2 3 0,-3-2 1,4 0-1,-4 0-1,3-5 1,-1 0 0,7-6 0,-13 12 0,13-12-1,0 0 1,-6 6 1,6-6-1,0 0-1,0 0 2,0 0-1,0 0 0,0 0 0,0 0 0,3 1 0,-3-1-1,12 0 2,-7 1-2,4 0 1,-3 1 0,5 1 0,-2 2 0,-2 4 0,2-2 0,-3 3 0,-3 1 0,0-1 1,0 0 0,-2 2-1,-1-2 0,0 2 0,-1-2 1,-2 1-1,0 1 0,3-1 0,-2 4 0,1-3 1,0 5-1,-2-3 0,1 2 0,-4 1 0,5-1 0,-1 4 0,1-5 0,0 4 1,1-3-1,0 2 0,0 0 0,2 1 1,1-4-1,5 0 0,-1-3 0,3 3 1,2-2-2,1-2 2,-3 0-1,4 0 0,1 0 0,-1-3 0,0 1 0,-3-1-1,1-3-1,-5-5-4,5 0-12,-7-8-7,6-2-17,-4-4-34</inkml:trace>
  <inkml:trace contextRef="#ctx0" brushRef="#br0" timeOffset="-23276.8789">2847-243 85,'0'-7'44,"0"7"-21,0-8-9,0 8-5,0 0-2,0 0-2,0 0-1,0 0 0,-7-1-1,7 1-1,-9 3 1,6 5 0,-5-1-2,5 2 0,-5 1 1,1 1-1,-3 0 0,4 3 0,-1-2 0,-2 3 0,3 0-1,-1-1 1,3 0-1,-2 1 1,2-1-1,1 2 1,0 5-1,-2-5 0,3 4 0,0 2 0,-1 2 0,2-2 0,-1 0 0,2 0 0,0 0 0,0-2 0,3-3 0,2 1 1,0 1-1,1-4 0,3 1 1,-2-4-1,3 2 2,-2-4-2,2 1 1,-3 0-2,0-3 2,-2 0-2,3 2 1,-3-4 0,2 0-2,-7-6 0,7 8-1,-7-8-6,8 0-10,-8 0-9,7-4-21,-4-5-31</inkml:trace>
  <inkml:trace contextRef="#ctx0" brushRef="#br0" timeOffset="-22762.9056">2990-102 119,'0'0'43,"-11"0"-17,7 4-15,-3-2-3,2 7-3,3-1-1,0 2-2,2 2 0,3 2 0,3 2 0,5 0-2,4 2 1,2 1 0,-1-3 0,8 3-1,-6-1 1,3-3-1,-1 1 0,-2-7 1,-2 1-1,-2 0 0,1-2 0,-5-2 0,-1-1 0,-2 2 0,-7-7 0,8 7-1,-8-7 0,0 0-1,8 8-1,-8-8-7,0 0-10,1-6-8,-1 6-20,0-15-35</inkml:trace>
  <inkml:trace contextRef="#ctx0" brushRef="#br0" timeOffset="-22405.3576">3234-126 79,'0'0'58,"-12"0"-24,8 8-19,-7-6-5,6 9-3,-7-3-2,3 9-1,-2-1-1,-2 4-1,0 4-1,0 2 1,-2 1-2,-1 0 2,0 1-1,0-2-1,0-4 1,0-2-1,2-3 0,2-4 0,0 1-2,7-9-1,5 2-2,0-7-12,0 0-7,10-5-15,-2-1-35</inkml:trace>
  <inkml:trace contextRef="#ctx0" brushRef="#br0" timeOffset="-21372.4277">3367 171 5,'0'0'45,"0"0"-23,0 0-6,0 0-4,0 0 4,0 0-3,0 0-2,0 0-1,0 0-1,0 0-1,0 0-3,0 0 0,0 0-2,0 0 1,0 0-2,0 0 1,-1 5 0,1-5 1,0 10-1,0-2 0,3 1 0,-3 1 0,1 3-1,-1-3 0,0 2-1,0-1 1,-3 2-2,0 1 0,-5-2-2,6 5-7,-5-4-11,-2 0-9,2-1-24,0-3-26</inkml:trace>
  <inkml:trace contextRef="#ctx0" brushRef="#br0" timeOffset="-20568.6971">3559-301 57,'0'0'62,"0"-10"-22,0 10-22,-1-7-7,1 7-2,0 0-3,-8-8-2,8 8-1,0 0 0,0 0-1,0 0 0,-7 0-1,7 0 1,0 0 0,0 0-1,-3 8 0,3-8 0,0 7 0,0-7-1,0 12 0,0-4 0,0 2 0,0 5 0,2 1 0,-1 3-1,0 1 1,1 3 0,1 2 0,-2 0 0,4 0 0,-4 0 0,2 1 0,0 0 0,0-1 0,1-1 0,-1 0 0,0-2 0,1-4 0,1 2-1,-2-3 1,0-4 0,-1 1 0,4-3 0,-3-2 0,2 1 0,-1-5 0,-4-5 0,11 4 0,-11-4 0,12 0 0,-6 0 0,3 0 0,-4-1-1,-5 1 1,12-5-1,-12 5-2,12-3 1,-12 3-4,11-10-10,-11 10-10,9-9-12,-9 9-36</inkml:trace>
  <inkml:trace contextRef="#ctx0" brushRef="#br0" timeOffset="-20161.098">3491-25 146,'-9'0'33,"9"0"-11,0 0-15,0-11-2,4 10-2,1-4-1,6 5 0,1-2 1,3 2-2,-1-2 0,1 2 0,1 0 0,-2-2 0,1 1-1,-1-3 1,-1 1-1,-4-4 0,4 2-1,-3 0-1,-3 3-4,-7 2-9,12-4-8,-12 4-11,7-1-31,-7 1-18</inkml:trace>
  <inkml:trace contextRef="#ctx0" brushRef="#br0" timeOffset="-19268.7531">3803-301 121,'0'0'38,"0"0"-17,-3-8-11,3 8-3,0 0-2,0 0-1,0 0-2,0 0 1,0 0-1,0 7 0,0-7 0,3 10-1,-3-10 0,12 15 0,-12-15 1,14 11-1,-5-3-1,-2 1 1,3-3 0,-2 4-1,-1 0 0,-1-1 0,1 3 0,-3 3 0,1-2 1,-4 4-2,5 0 1,-5-2 0,1 2 0,-1-3 0,-1 4 0,0-5 0,0 4 0,-3-2 0,0-2 0,-1 1-1,3-1 2,-1 5-1,1-4 0,-1 3 0,1-4 0,-1 3 0,1-1 0,-3 2 0,2-3 0,-1 1-1,0-2 1,0 2 0,-2-1 1,0 1-1,-1-2 0,-1 1 0,3 0 0,-5 0 0,5 1 1,-5-3-1,6 0-1,-3-1 2,3-2-2,-1-2 1,3 1-2,1-8-2,-2 7-2,2-7-8,0 0-10,0 0-14,3 0-32</inkml:trace>
  <inkml:trace contextRef="#ctx0" brushRef="#br0" timeOffset="-12830.3055">4919 50 45,'0'0'61,"-6"-6"-16,6 6-27,0 0-6,-2-10-4,2 10-2,6-3-2,3 2-2,-3-2 0,5 0 0,0 3 0,3 0-1,-4 0 1,5 0-1,-1 3-1,-1 1 1,0-3 0,-2 1-1,2-1 0,-5-1-1,3 3-3,-11-3-10,11 0-10,-11 0-12,10 0-31</inkml:trace>
  <inkml:trace contextRef="#ctx0" brushRef="#br0" timeOffset="-16972.2534">4163-468 35,'0'0'50,"0"0"-11,-3 8-13,3-8-10,-4 11-5,4-11-3,-4 13-2,4-13-2,-6 12-2,3-4 1,2 0-2,-1 2 0,1 3 0,-1-4-1,2 10 1,0-5 0,0 3-1,2 4 0,1-4 0,1 3 0,2 1 0,-3-3 0,1 0 0,0 3 1,-4-6-1,3 4 1,-1 0-1,-1-4 1,-1 4-1,2 0 0,-2 1 1,1 1-1,-1 3 0,1 0 0,-1 1 0,0 0 0,0-1 0,0 1-1,0-3 2,0 1-1,0-1 1,0-5-1,0 3 0,2 0 0,-1-2 1,4 2-1,-2 0 0,-2-1 0,1-1 0,0 2 0,0 3 0,-2-4 0,4 2 0,-2-1 0,-1 1 0,1-1 0,-1 2 0,-1-4 0,0 1 0,0-4 0,0 0 0,-1-2 0,-1 0 1,-1-4-1,-1-1 0,4-8 0,-2 13 0,2-13 0,0 0 0,0 6-1,0-6-6,2-2-11,-2 2-8,9-3-18,-9 3-32</inkml:trace>
  <inkml:trace contextRef="#ctx0" brushRef="#br0" timeOffset="-15688.3105">4499-94 104,'0'-5'41,"0"5"-19,0 0-8,-7-6-5,7 6-2,0 0-2,-8-6-1,8 6-1,0 0-1,0 0 0,0 0 0,0 6 0,0-6-1,12 15 0,-6-4-1,4 1 1,2 6-1,-2-2 2,4 3-2,1 1 1,-1 1-1,1-4 0,-2 3 0,0 0 0,-1-6 0,-5 1 0,2-3 0,-4 1 0,0-5 0,-1 1 0,-4-9 0,3 12 0,-3-12 0,0 0-1,0 0-1,0 0-1,0 0-5,0 0-11,7-11-7,-7 3-19,0-1-29</inkml:trace>
  <inkml:trace contextRef="#ctx0" brushRef="#br0" timeOffset="-11406.3045">5526-60 45,'0'-9'38,"0"9"-2,0-12-11,0 4-10,-3-1-5,3 9-2,-3-11-4,3 11 0,-6-12-2,6 12 0,-10-3 0,3 3 0,-3 6 0,1 3 0,-4 0-1,1 4 1,-2 3-1,1 3 1,1 0-2,-1 3 0,3 2 1,1 0-1,2 0 0,2 1 0,1 0 0,4-3 0,0-2 0,4-4-1,5-3 1,1-2 0,2-5 0,1-5 0,-3-3 0,3-8-1,0-3 1,-3-4 0,5-3 1,0-7-1,-4-3 0,2-7 0,3-1 0,-3-4 1,2-1-1,-1-2 1,1-2-1,-2 4 0,-3 0 1,0 4-1,0 5 0,-1 3 1,-4 5-1,-4 5 1,-1 6-1,0 5 0,0 10 1,-6-3 0,6 3-1,-10 11 1,1 3-1,3-1 1,1 5-1,-3 4 0,1 1 1,1 1-1,1 3 0,2 1 1,-3 3 0,3 1-2,1 1 2,1 3-1,1-1 0,0 2 0,0-3 0,1 0 0,1 0 0,-2-6 0,1-1-1,1-7 1,-2 0 0,0-8 0,0-1 0,0-5 0,0-6-1,0 0 1,0 0-1,0 0-3,0 0-8,0 0-9,6 0-12,-6 0-28,5-3-20</inkml:trace>
  <inkml:trace contextRef="#ctx0" brushRef="#br0" timeOffset="-10916.5118">5715 0 123,'0'0'40,"-3"-6"-16,-5 5-15,8 1-4,-12 8-1,9 0-2,-3 2 0,2 7 0,1-1-1,3 1-1,0-1 1,3-3-1,3 0 0,4-4 1,3-4-1,1-4 0,2-1 0,3-6 0,-3-4 1,4-6-1,-1-4 0,-3 1 0,-1-6 0,-2-2 0,-1-1 0,-5 2 1,-5-1-1,-2 2 0,-8 3 1,-5 4-1,-4 5 0,-2 5 1,-4 3-1,3 5 1,-3 6-1,3 3 0,1 9 0,3-1 0,6 9 0,0 0 0,6 2-1,-2-1-1,6 0-3,0-3-9,7-3-9,2-6-14,1-4-31</inkml:trace>
  <inkml:trace contextRef="#ctx0" brushRef="#br0" timeOffset="-10035.611">6012-126 96,'0'0'53,"3"-7"-24,-3 7-17,0 0-5,0 0-1,-4 3-2,0 6-1,2 7-2,1 2 0,-1 5 1,1 0-1,-2 3-1,2 1 1,1-2-1,-2-2 0,-1-4 0,2-5 0,1-5 0,0-9 0,0 0 0,0 0 0,4-6 0,-2-5 0,2-8 0,-1-1 0,0 0 0,1-1 0,0-5 0,2 1 0,0 0 0,0 2 0,3 4 0,-2-1 0,2 3 1,-1 7-1,2-1 0,1 4 0,-4 4 0,0 3 1,-1 2-1,1 6 0,-4 1 1,1 2-1,1 5 0,-5 1 0,3 4 0,-2 1 0,-1 0 0,0-3 0,0-1 0,0-5-1,0-3 1,0-10 0,0 0 0,0 0 0,5-11 0,-3-3-1,6-2 2,-3 0-1,4-7 0,-2 1 0,2 1 0,6 1 0,-1-1 0,1 1 1,-1 7-1,1-2 0,-5 7 1,-1 3 1,-1 3-2,-8 2 0,11 7 1,-10 4-1,0 3 0,1 2 0,-2 3 0,0 4 0,0 1 0,0 0 0,3 1 0,-3-5 0,0 2 0,0-4 0,1-5-1,1-5-2,-2-8-2,7 6-10,-7-6-9,7-11-16,-4-1-30</inkml:trace>
  <inkml:trace contextRef="#ctx0" brushRef="#br0" timeOffset="-8364.6328">6598-28 118,'0'0'40,"0"0"-17,-7-10-13,7 10-3,3-7-2,5 6-2,2-2-1,5 0 0,2 0 0,5 3-1,1-2 0,1 2 0,-1 0-1,-1 0 0,-1 0-2,-3 0-3,1 0-12,-9 2-8,-3 0-17,-7-2-29</inkml:trace>
  <inkml:trace contextRef="#ctx0" brushRef="#br0" timeOffset="-8684.7672">6806-316 45,'0'0'59,"-3"-3"-15,3 3-28,0-10-5,3-2-3,2 3-3,0-3-1,1 1 0,-2-3-1,2-1-1,-5 2 0,5-4 0,-6 4 0,1-2-1,-1 3 1,-2 0-1,-4 4 0,-2-1 0,0 3-1,-5 2 2,4 4-2,-1 1 1,-2 6-1,2 4 1,0-1-1,1 8 0,2 1 0,0 2 1,2 3-1,-2-1 0,3 3 1,1-1-1,-3 0 0,3 1 1,0-1-1,3-4 0,0 4 0,0-2 0,0 3 0,4 1 0,-1 2 0,3 1 0,-4 0 0,-1 2 0,2 1 0,-3 0 2,-3-3-2,2 0 0,-5-4 0,1-3 0,1-5 1,-2-2-1,3-4 1,0 0-1,-1-6-1,4-6 0,0 0-3,0 0-5,0 0-10,0 0-8,4-10-20,-4-1-34</inkml:trace>
  <inkml:trace contextRef="#ctx0" brushRef="#br0" timeOffset="-4296.916">7064 95 33,'5'-3'34,"-5"3"-5,0 0-6,0-6-7,0 6-2,0 0-4,0 0-2,0 0-2,0 0-1,0 0 0,0 0-2,0 0-1,0 0 0,0 0 0,0 0 0,0 0 0,0 0-1,0 0 1,0 0-1,0 3 1,0-3-1,0 7 1,0-7-1,0 10 0,0-2 0,-2-1 0,2 2 0,0 1-1,0-1 1,0 2-1,0 2 1,-4-2 0,1 4-1,-2-1 1,3 1 0,-4 0-1,0-2 0,-1 3-2,-1-3-4,6 0-13,-4-1-6,-2-1-19,3-3-30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13T07:46:32.75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-1359-1432,'0'0,"0"0,0 0,0 0</inkml:trace>
  <inkml:trace contextRef="#ctx0" brushRef="#br0" timeOffset="-2443.8457">0 0,'0'0,"0"0,0 0,0 0,0 0,0 0,0 0,0 0,0 0,0 0,0 0,0 0,0 0,0 0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46:31.84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75 129 67,'0'0'31,"0"0"-1,0 0-10,0 0-8,0 0-3,0-4-3,0 4-1,5-10-1,-2 2-1,0 1-1,1-1 0,0-1 0,-2 0-1,1-2 1,1 1-1,-1 0 1,-3-1-1,0 2 1,-5 1-1,5 8 1,-10-12-1,10 12 0,-13-2 0,5 2 1,8 0-1,-11 13 1,4-7-2,2 4 2,-1 1-2,1 1 1,0 1 0,2 1-1,0 3 1,-4-1 0,4 3-1,0-1 1,-1 2 1,3 5-1,1-1-1,0 4 1,0-2 0,0 2 0,0 2 0,1 2-1,3-3 1,-3 1-1,-1-4 0,0 2 1,0-5-1,0 2 1,0-3-1,0-1 0,-1-5 0,-3 2 1,3-3-1,1-1 1,-4-3-1,3-2 0,1-9-2,-3 13 1,3-13-3,0 0-7,0 0-9,0-13-5,0 3-15,0-2-34</inkml:trace>
  <inkml:trace contextRef="#ctx0" brushRef="#br0" timeOffset="293.1922">-92 473 141,'0'0'32,"-7"6"-10,7-6-13,0 0-3,10-6-1,4-1-1,3 0 0,5 2-2,4-4 0,-1 1 0,1 3-1,0-1 0,-3 2 0,-4 3-1,1 1 0,-7 2-2,-4 5-2,-9-7-13,10 12-4,-10-12-8,0 0-26,0 0-29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46:33.75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12 243 35,'-7'11'61,"7"-11"-15,0 0-27,-5 9-6,5-9-4,0 0-3,5 1-1,7-1-1,-1-3 0,7-4-2,-2-5 0,5 3 0,-1-7 0,1 2-1,2-4 0,-2 2 0,-3-7-1,-2 4 0,-2-1 1,-2 0 0,-4 2-1,-5 1 0,0 0 0,-3 5 0,-3 4 0,-2-2 0,-6 7 1,0 2-1,-4 1 0,-1 4 0,-2 5 0,0-2 1,-3 6-1,3 2 0,2-2 0,-1 5 0,9 1 1,-1-1-1,2 2 0,6-1 0,-1 0 1,4 0-1,4-3 1,5-1 1,2-3-2,5-2 1,2-5-1,1 1 1,-2-3 0,7-2-1,-6-1 0,-1 0 0,-1-3 0,0-2-1,-3 1-1,-2-3-3,5 1-7,-6-5-9,3-2-7,-5-4-26,4-4-25</inkml:trace>
  <inkml:trace contextRef="#ctx0" brushRef="#br0" timeOffset="360.5908">423-38 110,'0'0'43,"-12"14"-16,7-4-17,-1 0-4,6 9 1,-3-5-2,1 9-2,-3 2 0,5 2-1,0 2 0,0 7-1,0-1 2,5 9-3,-5 3 1,0 1-1,0 3 0,0 2 0,-5-2 1,4-2-1,1-4 0,-4-6 1,3-7-2,1-9 1,0-7-1,0-7 0,0-9-3,0 0-3,13-16-10,-10-2-8,2-6-12,-4-6-30</inkml:trace>
  <inkml:trace contextRef="#ctx0" brushRef="#br0" timeOffset="693.3978">411-9 102,'5'-9'48,"0"0"-20,-5 9-18,15-3-3,-6 3-2,3 9 0,1 0-2,3 6-1,-3 1 0,2 4-1,-6-4 1,4 4 0,-9-3-1,4-1 0,-8 0 0,-2 1 1,-8-3-1,-3 0 0,-1-5-1,-6 2 0,4-1 0,-2-5 0,5 1-4,-6-4 0,19-2-12,-12 5-6,12-5-11,0 0-27,0 0-22</inkml:trace>
  <inkml:trace contextRef="#ctx0" brushRef="#br0" timeOffset="1027.8291">692 86 134,'0'0'34,"-5"-4"-12,5 4-14,-11 1-3,11-1-1,-10 20 0,5-7-2,1 6 0,4-1 0,0 0-1,6 0 0,-1 1-1,3-7-1,2-3-1,1-3-4,-3-6-11,4-5-7,-6-6-13,4-7-30</inkml:trace>
  <inkml:trace contextRef="#ctx0" brushRef="#br0" timeOffset="1152.4509">692-94 153,'-8'-7'30,"-3"5"-9,6 5-15,-6 1-1,7 3-2,-1 4-2,2-4-1,3 8-4,0-7-13,2 2-6,-2-10-11,10 10-31</inkml:trace>
  <inkml:trace contextRef="#ctx0" brushRef="#br0" timeOffset="1759.5817">990-409 50,'0'0'66,"0"0"-24,-7 4-24,-1 0-6,5 7-3,-5-6-2,3 9-3,-3-1-1,4 3 0,-4-1-1,5 7 0,-4 1-1,1 6 0,1 3 1,0 2-1,-3 5-1,3-1 1,0 3-1,2-2 1,0-1-1,3-1 1,0-5-1,3 2 1,4-4 0,-1 0-1,4-1 0,-2-3 0,2-2 0,-1-1 0,1-1-2,-3-8-1,6 2-7,-4-12-9,0-4-5,0-3-17,1-8-33</inkml:trace>
  <inkml:trace contextRef="#ctx0" brushRef="#br0" timeOffset="2590.725">1048 93 151,'0'0'30,"-10"0"-9,10 0-15,7 0-1,2 0-1,4-6-1,5 1 0,2-2-1,4 1-1,-1-2 0,1 0 0,-1 1-1,-3 2 0,-3 1-2,-2-3-1,0 7-10,-6-5-8,-1 1-7,-8 4-23,9-13-31</inkml:trace>
  <inkml:trace contextRef="#ctx0" brushRef="#br0" timeOffset="2319.8625">1262-294 90,'0'-11'51,"0"11"-20,-6-9-21,6 9-2,-8-8-1,8 8-1,-12-5-3,12 5-1,-8 0 1,8 0-2,-11 11 0,3 0 1,3 3-1,-3 2-1,0 4 1,1 4 0,1 4 0,1-2 0,3 3 1,2-2-1,0 3 0,0 1 0,3-2-1,2-2 0,2 0 1,-4-1 0,0 0-1,1 1 1,-4-5-1,3 1 1,-3 1-1,1 1 1,1-4-1,-2 1 0,0-4-1,0-3 1,0-1-2,0-4-1,0-10-2,0 13-9,0-13-8,0 0-10,0-14-25,0 2-24</inkml:trace>
  <inkml:trace contextRef="#ctx0" brushRef="#br0" timeOffset="3079.7387">1363-423 106,'0'-9'47,"0"9"-18,7 4-18,2 7-4,-5-2 0,5 11-2,-2-6-1,3 6-1,-2 2 1,0-1-3,0 4 0,2 5 1,-5 0-2,1 6 1,-1 1-1,-2 5 1,0-2-1,-3 3 1,0 1-1,-6-2 1,1-1-1,-3-2 1,-2-2-1,-1-3 1,1-1-2,0-5 0,2-1-3,-3-11-8,6 0-7,0-6-8,5-10-16,0 0-38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8:13:59.423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1447 417 100,'0'0'45,"-6"0"-16,6 0-17,0-7-4,0 2-3,6 1 0,0-2-2,5 1 0,-2-1-1,2 1 1,2 0-2,1 1 0,0 1 1,0 2-2,-1-1 1,2 1-1,-2 0 0,-3 0-1,4 1-1,-5 0-4,2 0-10,-1-1-7,-1 0-12,-3-1-28,0 0-11</inkml:trace>
  <inkml:trace contextRef="#ctx0" brushRef="#br0" timeOffset="-342.2258">1629 167 0,'1'-9'45,"-1"9"-18,2-9 1,0 2-2,-1 2-8,5-4-5,-2 2-2,0-2-3,0 1-2,-2 0-2,-1 1-1,-1-1 0,-1 3-1,-4 0-1,0 2 1,0 0-1,-3 2 0,0 1 0,2 1-1,-3 2 1,2 3 0,1-1 0,-2 2 0,2 1 0,0 0 0,0 2-1,-2 0 1,4 3 0,-1-2-1,1 6 1,2 0-1,-4-1 1,5 6-1,-1 3 1,1-1-1,-3 1 1,2 0 0,0 0-1,0 0 1,1-1 0,-1-3-1,1 2 1,-1-4-1,1 2 0,1-2 0,-3 0 1,1 0-1,1-2 0,-2-1 0,0-2 0,-2 0 0,3-4 0,0 2 0,-3-6-1,4-1 0,1-5-2,0 0-2,0 0-9,0-2-8,0-6-12,0-6-27,1 0-12</inkml:trace>
  <inkml:trace contextRef="#ctx0" brushRef="#br0" timeOffset="326.2179">1778 376 79,'0'0'53,"0"0"-20,-7 3-20,7-3-2,-6 2-3,6-2-3,-4 6 0,4 2-2,-3 0-1,2 2 1,-3 3-1,3 2-1,-2 3 1,1 0 0,-3 1-2,1 0 1,3 0-1,-3-2 0,2-3 0,0-3-3,2 0-2,0-11-10,0 7-6,0-7-10,0-8-27,2-4-19</inkml:trace>
  <inkml:trace contextRef="#ctx0" brushRef="#br0" timeOffset="1102.5395">2093 77 62,'1'-3'54,"-1"3"-25,0 0-10,-4 0-6,4 0-4,-5 0-3,5 0 0,-7 2-1,7-2-1,-8 6-1,5-1-1,0 2 1,-3 2-2,2 1 0,-3 3-1,1 3 0,0 2 0,-1 0 1,-1 3-1,2 1-1,-1 0 2,2 1-2,2 1 2,-2 0-1,5-1 0,0-2 0,0-1 0,2 0 0,2-1 1,2-4-1,-1 0 1,3-2 1,-1 0-2,1-3 0,-1 1 1,-1-4-1,1 2 0,0-4 0,-3 1 0,1 0-1,-5-6-3,8 8-6,-8-8-8,7 1-7,-7-1-16,8-6-30</inkml:trace>
  <inkml:trace contextRef="#ctx0" brushRef="#br0" timeOffset="1501.7388">2246 217 135,'0'0'33,"-5"-6"-11,5 6-15,0 0-2,0 3-1,0-3-1,8 13-1,-2-5 0,2 3 1,1-1-1,0 6 0,0-2 0,2 0-1,-1 1 0,-1-2-1,0-1 0,2 0 1,-2-1-1,0-1 0,0-3 0,-4-1-1,1 0 0,-6-6-2,8 9-4,-8-9-9,0 0-7,0 0-13,0-4-28</inkml:trace>
  <inkml:trace contextRef="#ctx0" brushRef="#br0" timeOffset="1825.5902">2448 180 141,'-8'0'32,"2"0"-11,-5 4-12,4 2-3,-4 3-2,-1 3-1,0 2-1,-1 2-1,0 3 0,1 2 1,-2-1-2,2 2 1,-1-1-1,-1-2 0,4 0-1,-1-2-1,3-4 0,-1-4-3,4-2-6,5-7-10,0 0-9,0 0-23,-1-5-20</inkml:trace>
  <inkml:trace contextRef="#ctx0" brushRef="#br0" timeOffset="3169.7574">2539 48 121,'0'0'37,"0"0"-14,0 0-13,0 7-3,0-7-2,4 5-1,-4-5-1,8 10 0,-2-3-1,0 1-1,0 3 1,2 0-1,-4 2 0,5 1 1,-5 0-2,3 3 0,0-1 1,-2 3-1,-1-1 0,1 2 1,-3 3-1,-1-1 0,-1-1 0,0 1 0,-1 0 0,-3 1 0,-2-3 0,1 2 1,-3-3-1,0 3 0,0-3 0,0-1 0,0 1 1,1-6-2,0 0 1,3-5-2,2 2-5,2-10-9,0 0-7,0 0-10,-4-10-30,4 0-18</inkml:trace>
  <inkml:trace contextRef="#ctx0" brushRef="#br0" timeOffset="2489.7435">2539 48 121,'0'0'37,"0"0"-14,0 0-13,0 7-3,0-7-2,4 5-1,-4-5-1,8 10 0,-2-3-1,0 1-1,0 3 1,2 0-1,-4 2 0,5 1 1,-5 0-2,3 3 0,0-1 1,-2 3-1,-1-1 0,1 2 1,-3 3-1,-1-1 0,-1-1 0,0 1 0,-1 0 0,-3 1 0,-2-3 0,1 2 1,-3-3-1,0 3 0,0-3 0,0-1 0,0 1 1,1-6-2,0 0 1,3-5-2,2 2-5,2-10-9,0 0-7,0 0-10,-4-10-30,4 0-18</inkml:trace>
  <inkml:trace contextRef="#ctx0" brushRef="#br0" timeOffset="4354.0141">2812 309 8,'0'0'22,"0"0"3,0 0-1,0 0-5,0 0-3,0 0-4,0 0-1,0 0-2,0 0 0,0 0-3,0 0 0,0 0-1,0 0 0,0 0-1,5-2-1,-5 2 0,9-2 0,-2-1-1,0 3 0,1-1-1,-1 1 0,5-1 0,-1-1 1,0 0-2,1 0 1,0 2 1,-1-2-1,-2 0-1,3-2 1,-2 1 0,0 3-1,-1-4 1,-3 3-1,0 0 1,0-1-1,-6 2 0,7-2 1,-7 2-1,0 0 0,0 0 0,0 0 0,0 0 0,0 0-1,-3 5-1,3-5-3,0 0-6,-6 0-10,6 0-13,0 0-24,-6-2-13</inkml:trace>
  <inkml:trace contextRef="#ctx0" brushRef="#br0" timeOffset="4869.3584">2937 162 88,'0'0'50,"0"0"-19,0 0-19,-6 0-3,6 0-3,-4 4-1,4-4-1,0 10-2,-2-2 1,2 2-1,0 4-1,0 1 1,0 2-1,-1 3-1,-1 2 1,-2-1-1,1 2 0,1-2 1,-3-2-1,1-1-1,-1-3 1,2-1 0,2-4 0,1-2-1,0-3-2,0-5-5,6-1-11,-1-6-7,3-2-16,-1-5-31</inkml:trace>
  <inkml:trace contextRef="#ctx0" brushRef="#br0" timeOffset="6134.1967">3219 361 65,'0'0'54,"-4"-4"-16,4 4-23,4-7-4,2 3-3,6 0-1,-2-1-2,3 2-1,-1-2-1,3 2 0,-2-1-1,-1 1 0,0 0-1,-1 2 0,-1-2-1,2 2 1,-3-2 1,2-1-2,-4 1 0,4-1-2,-5 1 1,0-1-5,3 1-10,-9 3-6,7-8-12,-7 8-26,0 0-18</inkml:trace>
  <inkml:trace contextRef="#ctx0" brushRef="#br0" timeOffset="5741.9342">3414 135 69,'4'-5'35,"2"-2"-4,0 1-13,-1-1-4,-3-2-5,2 4-1,-4-4-3,0 3-1,0-1-1,0 1 0,-4-1-1,4 7 0,-8-9 0,8 9-1,-11-5 0,11 5 0,-11 0 0,11 0 0,-9 4 0,5 0 0,-4 1-1,4 1 0,-1 4 1,0-2-1,0 3 0,1-1 0,0 3 0,-1-1 0,0 2 0,4 2 0,-5-1 0,1 1 0,3 3 0,-3-1 0,0 4 1,4 0-1,-5-2 1,4 2-1,-2-2 0,2 0 0,-2 0 0,2-2 1,0-1-1,1 0 0,1-1 0,0 0 0,0-2 1,0-1-1,0-2 0,0 1 0,0-2 0,0-1 0,-3-2 0,2 1 0,-1-2 0,0 0 0,2-6 0,-4 6-1,4-6-2,0 0-3,0 0-9,0-4-8,-2-3-14,0-1-28</inkml:trace>
  <inkml:trace contextRef="#ctx0" brushRef="#br0" timeOffset="6764.6141">3465 422 100,'0'0'46,"0"0"-17,0 0-17,0 0-3,0 0-3,12 0-2,-8-3-1,7 3 0,-2-2 0,2 2-1,-2-3-1,3 3 0,-4 5 0,-1-1 1,-1 1-2,-2 3 0,-4 2 1,0 3-1,-6 0 1,-1 0-1,-2 2 0,-3-1 0,-1 3 0,0-4 0,1-1-1,0 2 1,2-5 0,2-1 0,5-2-1,3-6 1,0 5 0,0-5 0,7 0 0,3 0 0,1-2 0,0 0 0,3 1 0,-2 0 0,0 0 0,2-2 0,-4 3 0,-1-2-3,3 2-1,-4-4-12,1 0-5,-2-2-12,0-3-27,3 0-22</inkml:trace>
  <inkml:trace contextRef="#ctx0" brushRef="#br0" timeOffset="7818.2062">3844 73 30,'5'-7'46,"-5"7"-12,0-5-12,0 5-3,0-5-7,0 5-2,0 0-3,1-5 0,-1 5-2,0 0-1,0 0 0,-3-1-1,3 1-1,-7 2 0,2 2-1,-1 2 1,0 2-1,0 1 0,-2 1 0,1 1-1,-2 2 2,2 1-2,1 0 1,0 1-1,0 1 0,0-3 1,2 3-1,-1 0 0,2-1 0,0 3 0,1 1 0,-1-1 1,2-1-1,-1 0 0,2 0 0,-1 0 0,1-3 0,0-1 0,1 0 0,1-3 0,2 2 1,-2-3-1,2 1 0,1 0 1,-2-2-1,1 1 0,2-1 2,-1-1-2,0 2 0,-1-5 0,1 2 1,0-1-1,-5-5 0,9 8 0,-9-8 0,6 3 0,-6-3-1,0 0-1,7 6-2,-7-6-5,0 0-9,6 0-7,-6 0-16,5-9-29</inkml:trace>
  <inkml:trace contextRef="#ctx0" brushRef="#br0" timeOffset="8673.4468">4096 217 132,'0'0'36,"-6"-3"-13,6 3-14,-10 0-2,5 4-1,-3 3-3,2 2 0,-4 3 0,-1 2-2,0 2 1,2 2-2,-5 2 1,2 0-1,0-2 0,0 1 0,1-3 0,-1 0 0,2-2-1,0-4 0,1-1-1,2-2-3,3-1-5,-4-6-9,8 0-7,-3-3-18,-1-2-29</inkml:trace>
  <inkml:trace contextRef="#ctx0" brushRef="#br0" timeOffset="8310.2845">3946 192 131,'0'0'35,"-8"0"-13,8 0-15,-5 7-1,5-7-1,0 14-2,2-5 0,6 2 0,-4 1-1,5 1-1,0 2 0,0 1 2,2-3-3,-3 0 1,2 0-1,-1-2 1,-1 2-1,-2-4 0,0 1 0,0 0 1,0-2-1,1 2 0,-2-1 0,0-3 0,-2 3 0,1-4 0,-1 0 0,-3-5-1,4 8-1,-4-8-2,0 0-7,0 0-8,0 0-8,-5-5-18,2-4-28</inkml:trace>
  <inkml:trace contextRef="#ctx0" brushRef="#br0" timeOffset="9360.186">4168 36 131,'0'0'34,"5"-5"-11,-5 5-16,0 0 0,0 0-2,0 0-1,0 5-2,0-1 1,1 2 0,3 2 0,-2-1-2,6 6 0,-5-3 1,6 4-2,-4 1 1,2 0 0,-2 2 0,1 2-1,-2 1 1,-1-3-1,-1 0 0,-1 5 1,-1-2-1,0 2 1,-1-1-2,-4-1 1,4-1 0,-2 0 0,1-2 0,0-1 1,-2-2-2,4 0 1,-1-3 0,-1 2 1,0-3-1,0 1 0,-1-2 0,3 0 0,-3-3 0,-2 3 0,3-1 0,-2-2 0,-1 3 0,1-4 0,0 2 0,-1 0-1,-1 0 1,-2 0 0,4 1-1,-3-2 1,2 1 0,-1 2-1,0-1 0,1-1 0,1 2 0,0-3-1,3 1-2,1-7 0,-2 9-8,2-9-8,0 0-8,0 0-24,0-8-22</inkml:trace>
  <inkml:trace contextRef="#ctx0" brushRef="#br0" timeOffset="-16004.7529">183-17 45,'0'0'51,"0"0"-12,0 0-24,-3 0-4,3 0-3,-8 7-1,8-7-2,-7 6-2,4 1 1,-3-2-1,2 1 0,-2-1-1,2 4 0,-1-1-1,0-1 0,1 3 1,-2 0-1,1 1 0,-1 0 0,2 2-1,1 1 0,-5 0 1,5 2-1,-3 0 0,4-2 0,-2 3 0,-1 1 0,4-2 0,0-1 0,-1 2 0,2 1 0,-2 1 0,2-2 0,0 0 0,0 0 0,0 0 0,2 0 0,-2-2 0,3 0-1,-2-1 1,1-3 1,3 1-1,-4-2 0,2-1 0,2-1 0,-2-2 1,0-1-1,-3-5 0,6 8-1,-6-8 0,3 6-2,-3-6-3,0 0-10,0 0-11,4 3-14,-4-3-26</inkml:trace>
  <inkml:trace contextRef="#ctx0" brushRef="#br0" timeOffset="-15348.3173">315 169 38,'0'-4'56,"0"4"-16,0 0-24,0 0-3,0 0-4,0 0-1,0 0-2,0 6-2,0-6-1,0 10 0,1-6 0,2 3-2,0 2 1,6 0-1,-3-1 1,2 2-2,1 2 1,1 0-1,-1 0 0,-1 0 1,3 2-1,-2-3 0,0 1 0,0-2 0,-1 1 0,1-3 0,-1 0 0,-3-1 0,2-3 0,-1 1 0,-6-5 0,8 7 0,-8-7-1,5 3-1,-5-3-2,0 0-4,6-2-10,-6 2-12,2-13-22,-2 6-17</inkml:trace>
  <inkml:trace contextRef="#ctx0" brushRef="#br0" timeOffset="-14875.0012">518 144 74,'0'0'55,"0"0"-22,-3 0-20,3 0-4,-8 0-2,8 0-1,-9 7-2,5 0-1,-5 0-1,2 1 0,-3 4-1,-1 2 0,0 0 0,1 4-1,-2 0 1,0 0-1,1 1 0,0-1 0,1 0 0,-1-1 0,5 0 0,-3-4 0,4-1 0,-1-3 0,2-1 0,-1-3-1,5-5 0,-3 6 0,3-6-1,0 0-1,0 0-4,0-6-6,0 2-12,3-4-16,0-1-22</inkml:trace>
  <inkml:trace contextRef="#ctx0" brushRef="#br0" timeOffset="-14126.5072">586 29 62,'3'-8'57,"-3"8"-21,0 0-22,0 0-5,0 0-3,0 0 0,0 0-1,0 0-2,0 0 0,0 0-1,6 5 1,-6-5-1,5 7 0,-5-7-1,7 8 0,-7-8-1,7 10 1,-3-6-1,1 2 1,0-2 0,1 4-1,-1-2 0,2 3 1,-2 0-1,3 1 0,-2 1 1,1-1-1,-1 1 0,-1 0 0,1 1 1,-1-1-1,-2 5 0,2-1 0,-3-1 0,0 4 0,-1 1 0,-1-1 0,0 0 0,0-2 0,0 0 0,0 0 0,-1 2 0,-1-4 0,-1 0 0,-2 0 0,1-1 0,1-1 0,-1 0 0,-1-2 0,-1 0 0,3 1 0,-2-3 0,-1 2 1,3-1-1,-3-1 0,3 0 0,0 0-1,0 0 0,3-8-4,-3 10-4,3-10-10,0 0-8,0 0-20,7-6-28</inkml:trace>
  <inkml:trace contextRef="#ctx0" brushRef="#br0" timeOffset="-3754.1463">-76 259 45,'0'0'38,"0"0"-9,0 0-10,0 0-5,0 0-4,0 0-4,0 0-3,0 5 1,0-5-1,0 0 0,0 0 0,0 0-1,0 0 1,0-6 0,0 2-1,5-1-1,-4-3 0,1 1 0,0-1 0,0-1 0,-2 0 1,0 0-2,0-1 2,-2 2-1,-2-1 0,-2 3 0,-1-1 0,-2 1 1,-1 2-1,-1 1-1,-1 2 2,-2 1-1,2 1-1,-2 4 1,1 2 0,2 1-1,-2 4 1,2 0-1,1 6 0,0 0 1,0 2-1,1 4 0,5 0 0,-4 1 0,6 0 0,0 1 0,2-6 0,0-1 0,4-4 0,3 0 0,1-8 0,3-1 0,0-4 0,3-2 0,0-2 0,1-4 0,0-4 0,2-2 0,-2-3 0,-2 1 0,0-5 1,0 0-1,-1-1 0,-2-3 0,-2 1 0,-2 2 0,-1 1 0,-3 2 0,-1 7 0,-1 2 1,0 8-1,0 0 0,-3 4 0,-2 8 0,0 4 0,2 3 0,-3 4 0,1 0 0,2 1 0,-2 2 0,4 0 0,-1 0 1,1-3-1,1 1 0,0 1 0,0 0 0,0 2 1,-1 2-1,0-1 0,-3 0 0,4 1 0,-5-1-1,2-2 1,-3 0 0,0-2 0,-1-4 0,-3 0 0,1-2 0,-2-3 0,1-3 0,-2-1 0,-2-6 1,1-3-1,0-2 1,1-3-1,-1-3 0,1-4 0,-1-2 0,1-4 0,3-1 1,2 1-1,1-1 0,4-1 1,2 1-1,1 0 0,6 1 1,0 1 0,7-2-1,-1 2 1,4 0-1,-1-1 0,3-1 0,2 2 2,-3 1-4,2 1 1,-5 0-5,3 3-10,-5 4-6,-7-4-12,0 3-28,-5-2-17</inkml:trace>
  <inkml:trace contextRef="#ctx0" brushRef="#br0" timeOffset="-1874.2441">942 267 8,'0'0'7,"0"0"1,0 0-3,0 0-3,0 0 6,0 0-1,0 0 3,0 0 0,0-7-1,0 7 0,0 0 0,0 0-1,0 0-2,0 0 0,0 0 0,8-2 0,-8 2 4,0 0-2,4-4 0,-4 4-1,0 0 0,7-5-2,-7 5 1,4-2-3,-4 2 1,11-2-1,-4 0 0,-1-2-1,5 1 2,1 1-2,-1-1 1,1 0-1,1 0-1,-1 1 1,0 1-1,-1 1 0,0 0 0,-2 0-1,-3 0 0,0 0 0,-1 0 1,-5 0-1,9 1 0,-9-1 0,7 0 0,-7 0-1,5 0 0,-5 0-2,0 0-5,0 0-10,0 0-10,0 0-21,0 0-18</inkml:trace>
  <inkml:trace contextRef="#ctx0" brushRef="#br0" timeOffset="-1373.9117">947 403 13,'0'0'54,"0"0"-3,0 0-27,0 0-8,0 0-5,0 0-3,5 0-1,-5 0-1,11 0-2,-4-4 1,2 3-2,1-3-1,1 1 0,1-1 0,-1 2 0,0-2-1,2 3 0,-1-3 0,0 3-1,-1-3 1,1 4 0,-3-1-1,0 1 0,-3-1 0,0 1-1,-1 0-2,-5 0-5,0 0-10,1 6-8,-1-6-15,-3 3-32</inkml:trace>
  <inkml:trace contextRef="#ctx0" brushRef="#br0" timeOffset="-15348.3173">315 169 38,'0'-4'56,"0"4"-16,0 0-24,0 0-3,0 0-4,0 0-1,0 0-2,0 6-2,0-6-1,0 10 0,1-6 0,2 3-2,0 2 1,6 0-1,-3-1 1,2 2-2,1 2 1,1 0-1,-1 0 0,-1 0 1,3 2-1,-2-3 0,0 1 0,0-2 0,-1 1 0,1-3 0,-1 0 0,-3-1 0,2-3 0,-1 1 0,-6-5 0,8 7 0,-8-7-1,5 3-1,-5-3-2,0 0-4,6-2-10,-6 2-12,2-13-22,-2 6-17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19.88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41 90,'-10'4'54,"10"-4"-23,-11 2-16,11-2-6,0 0-2,9 2-3,1-2-1,4 1-1,4-1 0,0-1 0,1-1-1,4 0 1,-4-2-1,0 3 0,-1 0 0,-2 0 0,0-3-1,-2 1 0,1-3 1,-2 1-1,-4 0 0,1-1-1,-2 4-1,-8 2-4,14-7-9,-14 7-7,0 0-10,0 0-29,0 0-22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8:16:56.975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359 9 62,'0'0'34,"5"-8"-2,-5 8-11,0 0-7,0 0-4,0 0-4,-2 0-1,2 0-1,-9 4 0,9-4-2,-7 12 0,0-3 0,3 3 0,-7 1-1,2 4 1,-4-1-2,-3 5 2,-2-1-2,-1 2 1,-5-1-1,2-3 0,-1 2 1,-2-1-1,2-5 0,2-1 0,0-2 1,1-1-1,6-4 0,0-1 0,3-5 1,0 0-1,4-3 1,2-3-1,1-8 0,1 3 0,3-7 0,0 0 0,0-4 1,3-1-1,3-2 0,-2 1 0,6 1 0,-3 0 1,1 4-1,-1 4 0,1 1 0,1 5 0,-2 7 0,6 2 0,-3 2 0,0 6 0,1 4 1,1 1-1,2 5 0,1 3 1,-1-4 0,1 3-1,1 1 1,0 0-1,-3-4 1,-2-1-1,3-2 1,-3-2-1,-3-2 0,-1-1 0,-1-3-1,-6-6 0,11 8-1,-11-8-3,14 0-10,-14 0-9,11 0-15,-4 0-27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8:16:57.353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22 0 121,'0'0'42,"0"0"-17,-5 8-16,5-1-1,0-7-3,-9 15-1,4-3-1,5 1-1,-1 3-1,-1 3 2,2-1-3,0 5 1,0 0-1,2-1 1,-1-3-2,0 1 2,3-3-1,2-5 0,-2 1 0,0-9-1,4-1 0,-1-3 0,2 0-4,-3-6-2,5-3-12,-1-2-7,-4-3-18,1-4-32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8:16:57.574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31 7 96,'-9'-6'52,"9"6"-23,-12 0-18,8 0-3,4 0-3,0 0-3,-6 3-2,6-3-4,0 9-11,0-9-10,9 7-18,-9-7-25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8:16:58.459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16 2 100,'-9'-5'49,"9"5"-20,0 0-18,-7 0-3,7 0-3,0 4-1,0-4-2,7 11 1,4-3-2,-5-2 1,6 2-1,1-1 0,2 0 0,3 0-1,0-1 1,-1 1-1,1-2 0,0-2 1,-1 0-1,-1 2 0,-1 0 0,-2 0 0,-6-2 0,4 1 0,-11-4 1,8 9-1,-8-9 0,0 7 0,-6-1 0,-7-2 2,2 2-2,-3 1 1,-5 2-1,2-2 1,-6 1-1,3 2 1,-5-2-1,8 1 1,-3-1-1,7-3-1,2 0-1,2-2-1,9-3-1,0 0-6,0 0-9,13-2-9,-2-1-21,0-1-31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8:16:58.918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200 0 50,'0'0'38,"0"0"-2,0 0-10,0 0-9,-6 2-4,6-2-4,-9 4-3,9-4-1,-11 5-2,2-1-1,4 0 0,-3 0 1,-1-1-2,2 2 1,-6 0 0,4 1-1,-4 2 0,-1-2 0,2 1-1,-1 3 1,-1-4-1,2 1 0,0 0 0,2 1-1,2-4 0,-1-1-1,9-3-4,0 0-6,0 0-10,0 0-13,3-4-29,4 1-12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8:16:59.971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14 131 74,'0'0'57,"0"0"-22,5-7-22,-5 7-2,0 0-4,0 0-2,0 0-1,0 0-1,0 0 0,0 5 0,0-5-2,-2 13 1,-2-6-1,-1 1 0,1 4 1,3-2-1,0 2-1,-1-3 1,2 2-1,2 1 0,0-1 0,4-1 0,1-1 0,0 5 0,2-6 0,-1 1 0,-2-2 0,5 2-1,-3-5 1,2 0 0,1 0 0,-4-4 0,2 2 0,4-2 0,-4 0 0,-1-2 0,3-1 0,0-2 0,-6 1 0,6 0 0,-1-5 1,-3 2-1,2 2 0,-4 0 0,1-4 0,-1 1 0,-3 1 0,1-4 1,3 1-2,-2-2 2,-2-2-2,0 0 2,5 1-2,-5-2 1,2 3 0,-4-1 0,0 1 1,3 2-1,-3-3 0,0 6 0,-3-5 1,-1 2-1,-2 1 1,0-1-1,-5 1 1,6 2-1,-6-1 0,4 1 1,-2 2-1,-2 1 0,6 1 1,-5 1-1,5-1 0,-4 3 0,3 0 1,-2 1-1,-2 3 0,4-1 0,-5 1 0,4 0 1,-3 2-2,-1 0 1,6 1 0,-5-3 0,4 3 0,-3-1-1,5 2 1,-4-4 0,5 2 0,0 1 0,3-7 0,-8 13 0,8-7 0,0 0-1,0 4-1,0-4-1,0 4-9,0-2-7,3 0-7,-1-2-20,-2-6-30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9:39:55.679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-804 1788 55,'0'0'39,"0"0"-5,8-3-13,-8 3-6,2-7-5,-2 0-4,0 7-1,6-13-1,-3 9-1,-2-5-1,0 3 0,-1 1-1,2-3 1,-2 2-1,-2 1 0,2 5 0,-8-8 1,1 7-1,-2-4 0,-1 5 0,2 0 0,-5 0-1,2 6 2,-1-2-2,0 2 1,-1 5-1,0 0 1,1 1-1,2 1 0,2 4 0,0-3 1,4 4-1,0 0 0,2 1 0,2-4 1,6 1-1,1 0 1,1-5-1,3 3 0,-1-8 0,3 0 0,-1-3 0,0-1 0,2-2 0,-1-6 0,-1-2 0,0-3 0,-2-1 0,3-2 0,-3-1 0,-1-2 0,-4 0 0,-3 3 0,3-1 0,-4 2 0,-1 4 0,0 4 0,0 5 0,0 0 0,-7 0 0,4 7 1,2 9-1,0 1 0,1 1 0,0 6 0,0 2 0,0 3 1,1 0-2,0-1 1,1 0 0,-2-1-1,0-1 1,-2-1-1,0-3 0,-4-2 1,1-1-1,-4-1 1,-1-5 0,1 0 0,-3-3 0,-1-1 0,-3-6 0,2-3 0,0 0 0,-1-6 0,2-4 0,0-1 0,4-4 0,1 1 0,3 0 0,3-3 0,2 4 1,2-4 0,6 3 0,0 2-1,3-2 1,2 4 0,2-3 0,0 3 0,1-1-1,1 2 0,0 2-1,-2-2 0,1 3-3,-2 0-9,1 0-9,-2-2-10,0 4-26,-4-2-25</inkml:trace>
  <inkml:trace contextRef="#ctx0" brushRef="#br0" timeOffset="1">-468 1649 69,'0'0'57,"0"-6"-20,0 6-24,-6-2-3,6 2-2,-5 1-2,-3 0-1,8-1-2,-11 8 0,6-1-1,-2-2 0,1 1-1,-3 2 0,4 3 1,-2 1-1,0 3 1,0 0-1,2 3-1,-3 2 1,3 2 0,0 0-1,3 1 0,1 3 1,-1-3-1,2 1-1,3-3 2,2-1-1,0-2 0,0-2-1,3-3 2,-2-3-1,1 1 0,1-4 0,-2-1-1,0-1 1,-6-5-1,10 7-3,-10-7-5,6 0-10,-6 0-7,7-5-17,-2-2-32</inkml:trace>
  <inkml:trace contextRef="#ctx0" brushRef="#br0" timeOffset="2">-219 1794 123,'-6'0'40,"6"0"-15,-9 5-14,8 2-4,-5 3-2,2 3-1,-2 2-1,-1 2-1,-2 2 0,-1 2 0,-1 2-1,-3-2-1,0 0 0,-1-3 0,3 1-1,1-5-1,3-3-3,-2-7-2,10-4-11,0 0-8,2-4-17,6-7-32</inkml:trace>
  <inkml:trace contextRef="#ctx0" brushRef="#br0" timeOffset="3">-389 1803 129,'0'0'37,"0"0"-13,0 0-15,3 3-3,3 4-1,-6-7-2,13 16 0,-5-7 0,5 4-2,2-3 2,2 2-2,-1-1-1,0 0 1,2-2-1,-3 2 0,-1-1 0,-3-2-1,-1 1-1,-5-3-2,3 0-3,-8-6-11,0 0-7,4 2-17,-4-2-29</inkml:trace>
  <inkml:trace contextRef="#ctx0" brushRef="#br0" timeOffset="4">-168 1687 123,'-5'2'39,"5"-2"-13,0 0-15,0 0-4,0 0-2,4-1-3,2 0 1,2 1-1,2 0-1,1 2 2,0 2-2,0 2 0,1 3 0,-1 0 1,0 6-1,0 0 0,-2 3-1,-3 3 1,2 5-1,-5 0 0,-1 2 1,-2 1-1,-2 0 0,-1-2 1,-5-1-1,2-1 0,-2-4-1,2-1 0,-1-6 1,0-1-2,2-2-2,5-11-10,-2 11-8,2-11-8,0 0-30,0 0-28</inkml:trace>
  <inkml:trace contextRef="#ctx0" brushRef="#br0" timeOffset="5">233 1806 43,'0'0'38,"0"0"-5,0 0-12,0 0-5,0 0-3,0 0-5,0 0-2,0 0-2,0 0 0,0 0-1,0 0 0,5 0-1,-5 0 0,12 0-1,-4 0 1,-1 0-1,4 1 1,0 2-1,0-3 0,1 1 0,-3-1 0,7 0 0,-3 0-1,-5 0 1,5 0 0,-1 0-1,-2-1 1,2 1-1,-4 0 1,1 0-1,-1 0 0,-3 0-1,3-2 0,-8 2-2,11 0-5,-11 0-12,6 2-10,-6-2-24,0 6-20</inkml:trace>
  <inkml:trace contextRef="#ctx0" brushRef="#br0" timeOffset="6">287 1925 40,'0'0'56,"0"0"-11,0 0-28,0 0-6,0 0-2,0 0-3,6-2-1,-6 2-1,0 0-1,7-7-1,-7 7 0,5-1 0,-5 1-1,9 0 0,-9 0 0,5 0-1,-5 0 1,11 0-1,-4 0 1,-2 0-1,3 1 1,-2-1-1,4 0 1,-1 0 0,-2 0-1,6 0 0,-4 0 1,4-2-1,0 0 0,-2 1 1,2 0-1,0 1 0,0 0 0,0-1 0,-3 0 0,-3 1 0,3 0 1,-3 2-1,-7-2 0,6 2 0,-6-2 0,0 0 0,8 3 0,-8-3 0,0 0-1,5 6 0,-5-6-4,0 0-10,6 5-8,-6-5-16,0 5-30</inkml:trace>
  <inkml:trace contextRef="#ctx0" brushRef="#br0" timeOffset="8">1168 1734 72,'0'0'44,"1"-8"-15,-1 8-11,0 0-6,0 0-3,0-9-1,0 9-3,0 0 0,0 0-2,0 0 0,-8 4-1,8-4-1,-6 8 1,6-8-1,-10 12 0,3-2 0,1 2-1,-5 3 1,0 1-1,3 2 0,-4 3 0,0-1 1,-1 3-1,-2-2 0,-2-2 0,2-1 0,1-1 0,-3-1 0,0-5 0,2 0 0,1-5 0,-1-5 0,3-1-1,-1 0 1,2-6 0,1-5 0,3 1 0,-1-5 0,4-3 0,-1 1 0,0-1 0,5-2 0,0 1 0,0 3 0,0 0 0,2 0 0,1 5 0,3 0 0,-1 3 0,1 1 0,-1 1 1,1 1-1,0 3 0,3 0 0,-2 2 0,4 2 1,0 3-1,2 2 0,0 0 1,-1 1-1,2 5 2,0-4-2,-1 6 1,1-3-1,4 4 1,-5 0-1,3-3 1,-1 3-1,0-5 0,-3 1 0,5-2 0,-6-2 1,0-2-1,-1-3-1,-1 0 1,-3-1-1,2-2-1,-1 0-3,-7 0-8,7-4-9,-7 4-9,4-4-28,-4 4-23</inkml:trace>
  <inkml:trace contextRef="#ctx0" brushRef="#br0" timeOffset="9">1168 1734 72,'0'0'44,"1"-8"-15,-1 8-11,0 0-6,0 0-3,0-9-1,0 9-3,0 0 0,0 0-2,0 0 0,-8 4-1,8-4-1,-6 8 1,6-8-1,-10 12 0,3-2 0,1 2-1,-5 3 1,0 1-1,3 2 0,-4 3 0,0-1 1,-1 3-1,-2-2 0,-2-2 0,2-1 0,1-1 0,-3-1 0,0-5 0,2 0 0,1-5 0,-1-5 0,3-1-1,-1 0 1,2-6 0,1-5 0,3 1 0,-1-5 0,4-3 0,-1 1 0,0-1 0,5-2 0,0 1 0,0 3 0,0 0 0,2 0 0,1 5 0,3 0 0,-1 3 0,1 1 0,-1 1 1,1 1-1,0 3 0,3 0 0,-2 2 0,4 2 1,0 3-1,2 2 0,0 0 1,-1 1-1,2 5 2,0-4-2,-1 6 1,1-3-1,4 4 1,-5 0-1,3-3 1,-1 3-1,0-5 0,-3 1 0,5-2 0,-6-2 1,0-2-1,-1-3-1,-1 0 1,-3-1-1,2-2-1,-1 0-3,-7 0-8,7-4-9,-7 4-9,4-4-28,-4 4-23</inkml:trace>
  <inkml:trace contextRef="#ctx0" brushRef="#br0" timeOffset="10">1431 1853 13,'-8'0'56,"8"0"-4,-10 0-29,5 0-8,5 0-5,-9 0-2,9 0-2,-8 0-1,8 0-1,0 0-1,-5 0 0,5 0-1,0 0 0,0 0-1,0 0 1,0 0-1,5 0-1,-5 0 1,12 0 0,-3 0 0,2 1 0,0 0 0,2-1 0,0 0-1,1 0 1,1-2 0,-1 0-1,-2-2 1,0 1-1,0-2 1,-3 4-1,-2-3 0,1 4 0,-8 0-1,4-2-1,-4 2-4,0 0-11,2 3-7,-2-3-18,-4 6-27</inkml:trace>
  <inkml:trace contextRef="#ctx0" brushRef="#br0" timeOffset="11">1569 1671 106,'0'-6'46,"3"0"-20,-3 6-16,4-15-3,-3 10-2,-1-4-1,0 9-1,-5-11 0,5 11 0,-9-7-1,1 5-1,-1 1 1,0 1-1,-1 0 0,1 1-1,-3 0 2,5 4-2,-2-1 1,1 2-1,4 2 1,-1-2-1,-2 3 0,4 2 0,0-1 0,2 3 0,-3-1 0,4 3 1,0 1-1,0-1 0,5 3 1,-2 1-1,-1 0 0,1 1 0,2-2 0,-2 2 0,0-1 0,0 1 1,0-4-2,-1 0 2,0 1-2,-2-3 1,0 2 0,0-4 0,-3 1 0,-1-1 0,3-2 0,-4-2 0,3-1 0,-2 0 0,4-7 0,-4 3 0,4-3-1,0 0 1,0 0-1,0 0 0,0 0 1,0 0-1,-4-1-2,4 1 1,0 0-2,-3-11-3,3 11-11,0-7-8,0 7-17,3-9-31</inkml:trace>
  <inkml:trace contextRef="#ctx0" brushRef="#br0" timeOffset="12">1847 1611 57,'5'-10'39,"-5"10"-9,2-7-11,-2 7-5,2-5-4,-2 5-1,0 0-2,0-6-1,0 6-1,0 0 0,0 0-1,-9 4-2,9-4 1,-10 6-1,6 1 0,-1-1 0,-2 3-1,1-3 0,0 6-1,-1-5 1,1 4-1,3 1 0,-1-1 0,-1 2 1,1-1-1,0 0 0,2 1 2,0 1-2,-1 3 0,1-3 0,-3 2 0,0 4 0,2-1 0,0 0 0,-2-1-2,3-1 2,-1 2-1,3-4 1,0-1 0,0-3 0,0 0 0,5-3-1,0-1 1,-1 0 0,3-3 0,0-1 0,0-1 0,0 0-1,-1-2-1,2 0-2,-8 0-6,12-2-10,-6-1-10,-6 3-25,8-4-23</inkml:trace>
  <inkml:trace contextRef="#ctx0" brushRef="#br0" timeOffset="13">1985 1694 124,'0'0'40,"0"0"-16,5-3-16,-5 3-2,8 4-1,-8-4-2,13 8 0,-5-4-1,1 0 0,1 2-1,2 1 1,-1 3 0,2-5-2,-1 4 0,-2 0 1,3 0-1,-3 1 0,-1-2 0,1 0 0,-1 0 0,-1-2 0,-1-1 1,-2 0-1,0-1 0,-5-4 0,10 8 0,-10-8-1,7 2 1,-7-2-1,0 0 1,8 1-3,-8-1 0,0 0-7,7 0-10,-7 0-7,0 0-22,0 0-28</inkml:trace>
  <inkml:trace contextRef="#ctx0" brushRef="#br0" timeOffset="14">2185 1696 124,'0'0'40,"0"0"-16,0 0-14,0 0-3,-5 10-2,-2-5-2,2 4 0,-3 1-1,-1 1-1,-4 4 0,0 1 1,-3 1-2,0 0 1,0 3-1,2-5 0,0 0 0,3 1-1,2-7-1,2-3-1,7 1-6,0-7-10,0 0-8,5-9-19,5 0-30</inkml:trace>
  <inkml:trace contextRef="#ctx0" brushRef="#br0" timeOffset="15">2279 1564 134,'0'0'35,"0"0"-13,0 0-13,0 0-3,8 4-2,-8-4-1,7 10-1,-7-10 0,13 14 0,-7-8-1,2 2 1,-3 2-1,4 0 0,0 1 0,-1-3-1,-1 3 0,-1 0 0,0-1 1,-1 1-1,1 1 0,-1-1 0,-2 0 0,-1 1 0,1-1 1,-3 0-1,0 0-1,0 2 1,-3-4 0,1 6 0,-4-3 0,-1 2 0,3-1 0,-4 0 0,2 3 0,-1-4-1,-2 3 1,0-4 0,1 3 0,1-4-1,1 1 0,0-4 1,-1 3-1,2-3-2,3 0 1,2-7-3,-6 13-7,6-13-9,-8 9-10,8-9-27,-8 6-22</inkml:trace>
  <inkml:trace contextRef="#ctx0" brushRef="#br0" timeOffset="16">-757 2454 55,'0'0'39,"0"0"-5,0 0-12,1-7-7,-1 7-5,0 0-3,0 0-2,0-7-2,0 7 0,0-7-2,0 7 0,0-9 0,0 3-1,0-2 0,0 3 1,0 5-1,-4-10 0,4 10 1,-10-10 0,2 7-1,2 0 1,-1 1-1,-1 1 0,0 1 1,1 0-1,-2 3 0,2 1 0,-1 4 0,0 2 0,0 1 1,2 1-1,-2 1 1,3 2 0,2 1 0,-1-5 0,3 5-1,1-5 1,0 1 0,1-4-2,4-1 1,-5-7 0,10 7 0,-10-7 0,10-1 0,-2-2 0,-2-4 0,1-1 0,2-2 0,-2 0 0,1-1-1,-2 0 1,2 2 0,-3-3-1,1 5 1,-2 1-1,-1-3 1,-3 9 0,4-7 0,-4 7-1,0 0 1,0 0 0,0 0 0,0 0 0,4 10 1,-3-2 0,0 2-1,5 3 0,-1 1 1,-1 3-1,3 2 0,-2 2 1,3 2-1,-5 3-1,7 1 1,-7 2 0,0 1 0,-3 1 0,0-3 0,-5-1 0,-6-4 0,2 0 0,-5-5 0,-1-3 0,0-2 1,-2-3-1,-1-1 0,0-8 0,-1 0 0,3-1 0,1-6 0,1-5-1,2-1 1,3-4 0,3 0 0,1-2 0,5 0 0,0-3 0,5 4 0,1-4 1,5 5-1,2-1 1,0 4-1,1-1 0,2 0 1,3 3-1,-2-1 1,1 3-2,1 3-1,-3-5-3,5 2-11,-4 1-10,-1-1-18,-1 2-29</inkml:trace>
  <inkml:trace contextRef="#ctx0" brushRef="#br0" timeOffset="17">-362 2301 72,'0'0'57,"-1"-9"-20,1 9-26,-9-2-3,9 2-2,-6 0-1,6 0-1,-10 11-1,6-5-1,-3 3 0,1 4-1,-2-1 0,1 4 0,-1 1-1,-1 0 0,1 0 1,3 2 0,0 0-1,-2 3 1,5-5 0,1 5 0,1-3-1,1 2 1,1 0-1,7-2 0,1-2 0,-3-2 0,6 1 0,0-6 0,0-1 0,0-3-1,-1 0 1,-2-4-2,1 3-1,-6-5-8,4 0-10,-9 0-12,9-6-29,-8 1-18</inkml:trace>
  <inkml:trace contextRef="#ctx0" brushRef="#br0" timeOffset="18">-73 2441 74,'0'0'60,"0"0"-25,0 0-22,-8-2-4,8 2-3,-10 6-1,6 1-1,-4 1-1,1 5-1,-2 2-1,-1-1 0,0 5 1,0 1-2,-2-1 0,-1-2 0,2 2-2,-1-7 1,4 2-3,2-10-2,4 3-12,2-7-9,0 0-24,2-11-22</inkml:trace>
  <inkml:trace contextRef="#ctx0" brushRef="#br0" timeOffset="19">-205 2426 94,'-1'-2'54,"1"2"-25,0 0-20,-10 2-1,10 3-2,0-5-3,-3 14 0,3-7 0,3 3-1,3 0 0,-1 1-1,5 2 0,1-1 0,0 2 0,1 0-1,1-2 1,-2 3-1,-1-4 0,3 2 0,-4-4 0,-2-3-1,-1 4-1,-6-10-2,10 10-7,-10-10-11,0 0-12,0 0-27,0-8-22</inkml:trace>
  <inkml:trace contextRef="#ctx0" brushRef="#br0" timeOffset="20">19 2286 104,'-5'6'47,"5"-6"-24,0 0-13,0 0-3,0 9-1,0-9-3,8 9 0,-1-2-1,2 4-1,-1 0 0,3 1 0,1 5-1,-1-1 2,-3 3-1,3 2-1,-1 0 1,-5 0 0,1-2 0,-5 4 0,-1 0 0,-5 0 0,-1 0-1,-3 2 0,-4-4 0,5 2 0,-2-2-1,-1-5-2,6-1-3,-4-6-5,7 0-13,2-9-14,0 0-29</inkml:trace>
  <inkml:trace contextRef="#ctx0" brushRef="#br0" timeOffset="21">398 2456 119,'0'0'42,"0"0"-19,9-3-15,-9 3-2,7-1-2,-1 1-2,4 0 0,-2 0-1,5 2 0,0-1 1,3 0-1,-2-1-1,2 0 1,4 0 0,-2-2 0,-1 0 0,-1 1-1,0-2 1,-3 1-1,-2 2 0,-1-1 0,-4-2 0,3 1-1,-5 1-1,-4 1-1,10-2-8,-10 2-10,0 0-12,0 0-29,0 0-18</inkml:trace>
  <inkml:trace contextRef="#ctx0" brushRef="#br0" timeOffset="22">472 2560 74,'-6'4'60,"6"-4"-25,0 0-20,-2-4-7,2 4-3,5-7 0,1 6-2,-1 0-1,4 0-1,-1 0 1,0 1 0,1-1-1,0 1 0,2 0 0,-1 1-1,-1 0 1,-1-1-1,3 0 1,-1 0-1,-1 0 0,-2-2 1,2 0-1,-1-1 0,-1 1 0,-1 2 0,-1-1 0,-5 1 0,11-1 0,-11 1 0,10 0 1,-10 0-1,7-1 0,-7 1 0,9-2 0,-9 2 0,4-1 0,-4 1 0,7 0 0,-7 0 0,0 0 0,6-2 0,-6 2 0,8 0-1,-8 0 1,0 0-1,6 6 0,-6-6-4,8 2-11,-8-2-8,0 0-15,0 0-28</inkml:trace>
  <inkml:trace contextRef="#ctx0" brushRef="#br0" timeOffset="23">1993 2335 79,'0'0'40,"0"0"-14,0 0-10,0-4-5,0 4-4,0 0-1,0 0-2,0 0-1,0 0-1,0 0-1,-5 7 0,1 0 0,0 1 0,-3 3 0,-2 2 0,1 0-1,-5 2 2,2-1-2,0-3 0,-3 5 0,2-5 1,-1 1-1,2-2 0,-2 0 1,4-3 0,-3-2-1,5 2 1,-2-1-1,0-3 0,4-3 0,-1 0 0,-1 0 0,2-4 0,-3-1 0,1-2 0,1 0-1,-3-3 1,1 0 0,0 0-1,0-2 0,2 0 1,0-2 0,3 1 0,1 1 0,2 1 0,0 0 0,2 2 0,3 0 0,3 1 1,-1 1 0,4 1 0,-5 1-1,6 2 1,-1 2-1,0 1 1,0 0-1,2 6 1,0 3 0,-1-2 0,0 4-1,2 1 1,-1-1-1,0 2 1,0 0-1,1 2 1,-1-1 0,-2 0 0,2 0 0,-3-2-1,0 0 1,-3-2 0,0 0-1,1-4 1,-3 0-1,3-3 0,-8-3-1,8 7-1,-8-7-6,6 3-9,-6-3-8,0 0-16,0 0-32</inkml:trace>
  <inkml:trace contextRef="#ctx0" brushRef="#br0" timeOffset="24">2202 2497 104,'-10'11'47,"3"-6"-19,7-5-17,-8 8-5,8-8-1,-7 9-1,5-2-2,2 0 0,0 1 0,0 4-1,2-2 0,1 6 1,1-4-1,1 3-1,1-1 1,0 0-1,1-3 0,2-3 1,-2-4-1,-1-2-1,4-2 0,-2-4-4,0-2-12,1-2-6,-2-3-14,-4-2-30</inkml:trace>
  <inkml:trace contextRef="#ctx0" brushRef="#br0" timeOffset="25">2215 2394 104,'-8'-1'48,"3"-2"-28,5 3-8,-11-3-4,11 3-2,0 0-2,-6-2-1,6 2-1,0 0-1,0 0 0,0 0 0,0 0-1,0 0 1,0 0-1,0 0 0,0 0 0,3-6 0,-3 6 0,1-5 0,-1 5 0,0-8 0,0 8 0,0 0 0,-4-5 1,4 5-1,-7 1 0,7-1 0,-6 12 0,2-7 0,4-5 0,-2 8 0,2-8 0,0 0 0,0 8 0,0-8 0,0 0 0,2-2 0,-2 2 0,0 0 0,8-9 0,-8 9 0,0 0 0,0 0-1,6-1-4,-6 1-11,0 0-8,0 0-18,0 0-29</inkml:trace>
  <inkml:trace contextRef="#ctx0" brushRef="#br0" timeOffset="27">2572 2380 30,'-8'-1'62,"8"1"-13,-5 0-31,5 0-6,0 0-2,0-9-5,0 9 0,9-8-1,0 6-2,0-1 1,4 2-1,0-2-1,1 2 1,4 0-1,-3 1 0,2-1-1,-1 0 1,-1-2 0,-1 0 0,-1 0-1,-3 2 1,-2-1-1,-2 0-1,-6 2-1,7-3-4,-7 3-12,0 0-10,0 0-22,1 3-26</inkml:trace>
  <inkml:trace contextRef="#ctx0" brushRef="#br0" timeOffset="28">2697 2170 33,'0'0'41,"0"0"-9,0 0-6,0 0-9,0 0-6,0 0-2,0 0-4,0 0-2,0 0 0,5-4 0,-5 4-1,3-6 0,-3 6 0,3-9 0,-3 9 0,7-10 0,-6 6-1,4-4 0,-3 2 0,-2 0 0,2 1-1,0-3 1,-2 0-1,0 3 0,0-2 0,0 1 1,0 0 0,0 6-1,-4-8 0,4 8 1,-7-2-1,7 2 1,-9 0 0,9 0-1,-11 1 1,11-1-1,-10 6 0,4-2 0,1 0 1,0 3-1,0 0 0,-1-2 0,4 5 0,-3-2 0,0 1 0,2 5 0,0-3 0,0 3 0,1-1 0,-1 2 0,1 2 0,2-1 0,-2 1 0,2 2 0,0 1 0,0-2-1,0-1 1,0 3 0,0-2 0,2 2 0,0-5 0,-2 3 1,3-1-1,-3 0 1,2-2-1,-2 1 1,0-2 0,0-1-1,0 2 1,0-4-1,-2-1 0,2-1 0,-3 0 0,1-1 0,2-8 0,-3 10 0,3-10 0,-4 6-1,4-6 0,0 0-2,0 0-3,0 0-11,-5 2-11,5-2-21,-1-7-22</inkml:trace>
  <inkml:trace contextRef="#ctx0" brushRef="#br0" timeOffset="29">2850 2449 33,'0'0'63,"3"7"-15,-3-7-30,0 7-6,0-7-4,-5 11-2,0-6-3,4 6 1,-4-4-2,3 4 0,-3-1-1,5 1 1,-1-2-1,1 0 0,0-2 0,0 3-1,1-4 0,6-1 1,-2-1-1,1 0 0,0-3 0,2-1 0,1 0-1,-1-1-1,1-3-4,-3 0-12,1-3-10,4 2-23,-6-6-21</inkml:trace>
  <inkml:trace contextRef="#ctx0" brushRef="#br0" timeOffset="30">2922 2313 88,'-5'0'53,"-4"0"-22,2-1-22,7 1-2,-6 0-3,6 0-1,0 0-1,0 0 0,1-6-1,-1 6-1,5-3 2,-5 3-1,0 0-1,8-4 1,-8 4 0,0 0-1,0 0 0,0 0 0,-1 4-3,1-4-2,0 0-14,-2 7-9,2-7-24,0 6-23</inkml:trace>
  <inkml:trace contextRef="#ctx0" brushRef="#br0" timeOffset="31">3157 2075 40,'0'0'64,"-2"-6"-17,2 6-29,0 0-6,-5-3-4,5 3-2,0 0-2,0 0-1,0 0-1,0 0 0,0 0-1,0 0 0,-8 1 1,8-1-2,-8 12 1,5-1-1,-4-2 1,1 3-1,1-1 1,-3 4-1,3-1 0,1 1 0,-1 2 0,-2-3 0,2 4 0,4 0 0,-5-1 0,5-2 0,-3 3 0,4 0 0,0-1 0,0 0 0,0 0 0,0 1 0,3-4 0,-1 3 0,1-2 0,1-3 1,0-1-1,0-2 0,1 0 1,2-2-1,-1-1 0,0-1 0,1-2 0,-2-2-2,3 2-1,-8-3-12,8 0-9,-8 0-12,8 0-32</inkml:trace>
  <inkml:trace contextRef="#ctx0" brushRef="#br0" timeOffset="32">3250 2228 132,'-5'-5'36,"5"5"-15,0 5-14,0 1-1,0-6-3,9 13-2,-4-3 1,6 0 0,-2 3-1,3-1-1,0 0 1,1 1-1,-1-2 1,1-1-1,0-1 1,0 0 0,-2-1-1,2 0 0,-2-2 0,-3-1 1,2 1-1,-2 2 0,0-2 0,-3-2 0,-5-4 0,8 9-1,-8-9-1,2 6-3,-2-6-11,0 0-10,0 0-16,-5 2-32</inkml:trace>
  <inkml:trace contextRef="#ctx0" brushRef="#br0" timeOffset="33">3451 2195 100,'0'0'50,"0"0"-21,-5 0-18,3 11-4,-4-5-2,4 3-1,-6 3-2,2 3 1,-4 2-1,0 2 0,-3 0-1,2 1 0,-2-2 0,-1 2-1,-1-2 0,5-1 0,-2-5-1,2-1 0,4-2 0,-1-4-2,7 2-4,0-7-12,0 0-8,0 0-22,0 0-28</inkml:trace>
  <inkml:trace contextRef="#ctx0" brushRef="#br0" timeOffset="34">3481 2056 96,'5'-8'53,"-5"8"-24,0 0-18,0 0-3,0 0-2,2-5-2,-2 5 0,0 0-2,9 1 0,-9-1 0,11 7-1,-5-2 0,1 2 0,3 1 1,-2 2-1,0 2 0,-1 1-1,3-1 0,-3 2 1,1-2-1,0 4 0,-1-3 0,-3 1 0,1 0 0,2 2 0,-3 0 0,-2 2 1,0-1-2,1 1 2,-3 2-2,0-2 1,0 1 0,0-3 0,-3 2 0,1-2 1,0-2-1,-4 0 0,1-1 1,0-1-1,-1-1 0,-1 2 1,-1-1 0,0 0-2,-3-2 2,3 3-1,-2-4-1,1 3 1,-1-1-1,3-3 0,6 0-5,-5-4-8,6-4-8,0 0-9,0 0-28,5-7-27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9:41:06.653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431 5 10,'0'0'13,"0"0"2,0 0-5,0 0 2,-5-7-5,5 7 2,-11 0 0,2 2 0,1 1-3,-1-1 4,-1 1-6,-1-1 1,1 2-1,-1-1-1,-2-2-1,1 0-1,-5 0 1,2 2 1,-3-1-2,-2-1 1,0 3-1,0 1 1,2 0-1,-2 0 0,3-2 1,0 2-1,3-1 0,1-3 1,1 3-1,0-3 0,1 1 0,1 1 0,1-2 0,2-1 1,0 0-1,7 0-1,-9 0 1,9 0-1,0 0 0,-8 2 1,8-2-1,0 0 1,0 0-1,2 8 1,-2-8-1,11 4 1,-5-2-1,4 0 0,-2-1 1,1 2-1,3 3 1,1-3 0,1-1-1,3 1 1,1 2 0,4-1 0,-1 1 0,1 2-1,0-3 0,-1 4 0,-1-1 1,-3 0-1,0-1 0,-5 2 0,1-2 0,-1 2 0,-5-2 0,-7-6 0,10 15 0,-10-8 0,0 0 0,-2 2 0,-3 2 0,-3-3 0,-4 4 0,2 0 0,-1-1 0,-4 2 0,2-2 0,-3 2 0,-1-2 0,-3 1 0,3 0 0,-3-2 0,-1 3 0,2-4 1,0 5-1,-2-4 0,4-1 0,-2 2 0,2-2 0,-1 0 0,3 0 1,7 0-1,-3-4 0,1 2 0,10-7 0,-3 6 1,3-6-1,3 1 1,8-1 0,2 0 0,0-1-1,2 0 0,2-1 1,0-1 0,4 3 0,-1-1-1,-2-3 0,5 4 1,-3-1 0,2 0 0,-1 0 1,0 1-1,-2 0 1,0-2 0,2 2-1,-2-1 0,-1 1 0,-1 0 0,2 0-1,-4-1 0,-1 1 1,1 0-1,-2 0 1,-1 0-1,2 0 0,-3 0 1,0 0-1,2 0 0,-4 0 0,-1 0-1,-2 0 1,-6 0 0,8 0-2,-8 0 0,0 0 0,4 8-3,-4-8-5,0 0-17,0 11-21,0-11-17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9:41:07.578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14 6 3,'0'0'17,"0"-7"-2,0 7 0,0 0-3,0 0 2,0 0 0,0 4 0,0-4 0,-3 9-4,1-3-3,2-6-2,-2 15-3,-2-9 1,4 1 0,-2 1-1,2-2-1,0-6 1,0 10 1,0-10-1,0 7 0,0-7 0,0 7 0,0-7 0,0 0 0,4 9-1,-4-9 0,6 5-1,-6-5 1,14 1 0,-4-1-1,0 0 0,-1 0 0,3-2-1,-1-2 1,-2 2-1,-1 1 0,-3-1-1,-5 2-2,14-1-6,-14 1-12,9-7-28,-1 4-8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9:41:08.358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23 0 13,'-8'8'20,"8"-8"0,-6 6-6,6-6-7,0 0-2,-9 9-3,9-9-2,0 0 2,0 0-2,0 0 0,0 0 0,0 0 2,0 0-2,0 0 3,3-7-1,-3 7-2,0 0 0,0 0 2,0 0-2,0 0 2,0 0-2,0 0 0,0 0 2,0 0-2,0 0-4,0 0-9,0 0-26,8 12-1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20.377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98,'0'0'51,"-5"13"-22,4-4-16,1-9-4,-5 13-3,5-13-2,-3 12-2,3-5-1,0 3 1,0-3-1,0 3 0,0 1-1,0 0 1,0 1-1,0-1 1,0-2-1,0-1 0,0 1 0,0-9 0,5 5 0,-5-5-1,9-1 0,-1-8-1,0 2-3,-1-7-5,1-1-12,1-1-8,-2-4-24,2 0-22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9:41:41.992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</inkml:definitions>
  <inkml:trace contextRef="#ctx0" brushRef="#br0">-567 3945 20,'4'-7'59,"-3"-2"-24,3 2-8,-3-1-9,-1 8-6,2-10-2,-2 10-2,4-7-2,-4 7-2,0 0 0,0 0-2,-4 4 1,2 4-1,-4 2 0,-2 3-1,0 2 1,-1 4 0,-3 1-1,1 4 0,-2 3 0,0-1 1,-1-1-2,2 2 1,0 0-1,0 1 1,1 3-1,1-4 0,4 1 0,0 0 1,2-2-1,3 0 0,1-3 0,0-2 0,1-4 0,3-2 1,0-1-2,2-5 1,0 1 0,1-6-1,-1 0 0,0-2-2,3 1 0,-9-3-3,12 1-6,-12-1-11,7 0-11,-7 0-27,11-6-15</inkml:trace>
  <inkml:trace contextRef="#ctx0" brushRef="#br0" timeOffset="1">-567 3945 20,'4'-7'59,"-3"-2"-24,3 2-8,-3-1-9,-1 8-6,2-10-2,-2 10-2,4-7-2,-4 7-2,0 0 0,0 0-2,-4 4 1,2 4-1,-4 2 0,-2 3-1,0 2 1,-1 4 0,-3 1-1,1 4 0,-2 3 0,0-1 1,-1-1-2,2 2 1,0 0-1,0 1 1,1 3-1,1-4 0,4 1 0,0 0 1,2-2-1,3 0 0,1-3 0,0-2 0,1-4 0,3-2 1,0-1-2,2-5 1,0 1 0,1-6-1,-1 0 0,0-2-2,3 1 0,-9-3-3,12 1-6,-12-1-11,7 0-11,-7 0-27,11-6-15</inkml:trace>
  <inkml:trace contextRef="#ctx0" brushRef="#br0" timeOffset="2">-363 4067 67,'0'0'57,"-5"-8"-20,5 8-23,-3-6-5,3 6-2,0 0-1,0 0-1,-4 5-1,4 1 0,0 4-1,1 1-1,4 2 0,0 3-1,2-1 0,2 1-1,3 1 1,-1 1-1,1-4 0,0 1 0,1 0 2,0-1-2,-2-3 0,-2-1 0,1 0-2,0-4 2,-3-1-1,-1-1-1,-6-4-2,7 4-4,-7-4-11,0 0-8,0-6-20,-5-1-27</inkml:trace>
  <inkml:trace contextRef="#ctx0" brushRef="#br0" timeOffset="3">-195 4094 35,'0'0'50,"0"0"-21,-1-2-12,1 2-3,0 0-2,-5 0-3,5 0-1,-6 3-1,6-3-2,-6 5 1,6-5-3,-8 13 0,3-8-1,-2 5 0,2 1-1,-2 1 0,-3 1 0,3 3 0,-4-1-1,0 1 0,-2 1 0,-1 1 1,2-2-1,-2 1-1,2-3 1,-2-1 0,2 0-1,0-3 0,3-1-1,-2-3-1,9 0-3,-4-4-6,6-2-14,0 0-17,-7-1-24</inkml:trace>
  <inkml:trace contextRef="#ctx0" brushRef="#br0" timeOffset="4">-105 3920 28,'0'0'60,"0"0"-11,0 0-31,0 0-6,0 0-2,-3 7-3,3-7-1,-2 12-2,1-8 0,1 6-2,0 0 1,2 2-1,-1-1-2,7 3 1,-5-1 0,4 2-1,0-2 0,1 3 1,-3-1-1,3 0 0,-2 3 1,-1 0-2,0 0 2,-5 2-1,5 2 0,-5-1 0,0 0 0,-2 1 1,-1-4-1,0 2 0,-4 0 0,1-2 1,-2-1-1,1 0 1,-2-3-1,-1-1 0,6 0-1,-4-5-1,3 3-5,-2-3-10,6-3-9,0 0-17,-2 1-28</inkml:trace>
  <inkml:trace contextRef="#ctx0" brushRef="#br0" timeOffset="5">263 4144 45,'0'0'43,"-9"-1"-12,9 1-8,0 0-8,0 0-3,-3-1-5,3 1 0,0 0-3,0 0 0,0 0-1,0 0-1,0 0-1,-3 5-1,3-5 2,0 0-2,6 4 0,2-3 1,0-1 0,1 0 0,4 0 1,4 0-1,0-1 0,4-2 0,2-1 1,-2 1-1,3 1 0,-1-1 0,-1-2 0,-3 1-1,-2 2 0,-2 0 1,-5 0 0,1 0-1,-5 0 0,1 2-1,-7 0 0,6-3 0,-6 3-1,0 0-2,0 0-5,0 0-10,0 0-9,0 0-26,0 3-14</inkml:trace>
  <inkml:trace contextRef="#ctx0" brushRef="#br0" timeOffset="6">298 4251 50,'0'0'52,"-6"5"-20,6-5-13,0 0-6,0 0-4,-4 6-3,4-6 0,0 0-2,0 0 0,0 0-2,0 0 0,8 2-1,-8-2 1,12 0-1,-5 1-1,3 0 2,2-1-2,0 0 1,1 0-1,2 0 0,-1 0 1,2 0-1,-1-2 1,1 1-1,-2-1 1,3 1 0,-3-2-1,-1 2 1,-1 0-1,0-1 0,-3 1 0,0 1 0,-1 0 0,-2 0 0,-6 0 1,8-1-1,-8 1 0,0 0-1,5 0 0,-5 0-1,0 0-1,0 0-5,0 0-12,0 0-9,0 0-25,0 0-17</inkml:trace>
  <inkml:trace contextRef="#ctx0" brushRef="#br0" timeOffset="7">971 4253 69,'0'0'55,"-1"-5"-19,1 5-23,0-6-4,0 6-2,6-3-2,-6 3-1,16-3 0,-9 1-1,5 0-2,1 1 1,4-1 0,0 1-1,0-1-1,2 0 1,-1 1 0,-1-1 0,1 1 0,-2 0-1,-3 0 0,2 1-1,-6 0-1,1 0-2,-10 0-7,9-2-10,-9 2-10,0 0-24,0 0-20</inkml:trace>
  <inkml:trace contextRef="#ctx0" brushRef="#br0" timeOffset="8">1205 3996 35,'0'0'37,"0"0"-7,0 0-3,0 0-8,0 0-8,0 0-4,0 0-1,0 0-2,0 0 0,0 0-1,0 0-1,0 0 1,0 0-1,0 0 0,3-3 0,-3 3 0,5-10-1,1 4 1,-3-2-1,3 1-1,-1-2 2,2 0-2,-4-1 1,2 0-1,-2 0 1,3 0 0,-4 1 0,-2-3-1,0 3 1,0 1 0,-2 0 0,-4 2 0,-1 0 0,-1 3-1,0 0 1,-1 3-1,-2 0 1,0 3-1,0 2 0,0 0 0,0 2 1,3-2-1,-2 3 1,3-2-1,-1 2 0,1 0 1,2 1-1,0 1 1,2 1-1,-2 4 0,1 2 1,0 2-1,2 0 0,0 3 1,-1-1-2,1 1 2,1-1-1,1 0 0,0-3 0,0 1 0,0-3 0,0 1 0,0 0 0,0 0 0,0 2 0,0-3 0,0 2 0,-2 0 0,0 0 0,-1 1 0,-1-1 0,1 0 0,1-1 0,-6-1 0,7 0 0,-2-3 0,1 0 0,-4-5-1,5 0 1,0-1-1,-2-2 0,3-5 0,-1 6-2,1-6-1,0 0-5,0 0-10,0 0-11,0 0-20,0-4-22</inkml:trace>
  <inkml:trace contextRef="#ctx0" brushRef="#br0" timeOffset="9">1721 3860 38,'0'0'36,"2"-8"-6,0 2-5,-2 6-9,0-9-3,0 9-2,0-7-2,0 7-3,0 0 0,0 0-2,0-5 0,0 5-1,-6 1-1,6-1 0,-9 6 0,3-1 0,-2 0 0,1 4 0,-3-2 0,2 3 0,-3 0-1,0 5 0,0-2 0,-1 3-1,2 1 2,-2-1-2,0 2 0,2-1 1,-2 0-1,2 2 0,-1-3 1,4 3-1,-3-1 0,2 1 0,1 1 1,-2 1-1,1-1 0,3-1-1,1-1 1,-1 0 0,3 0 0,-1 1 0,3-1 0,0-2 0,0 1 0,0 0 0,0 1 0,0-3 0,2 0 0,-1 0 0,1-4 0,1 0 0,-1-1 0,-1-1-1,2-4 0,-3-5-1,5 8-2,-5-8-7,7 0-8,-7 0-8,7-1-20,-7 1-30</inkml:trace>
  <inkml:trace contextRef="#ctx0" brushRef="#br0" timeOffset="10">1953 3918 0,'0'-7'18,"1"2"-1,0-2 1,0 2-4,2-1 4,-2 1-1,-1 5 0,2-8-4,-2 8-1,0 0-4,0 0 0,0 0-2,0 6-2,-3 1 0,-1 0-2,-1 2 1,2 1-1,-1 2 0,-1 2-1,-2 0 1,1 3 0,-2 0-1,0 2 0,-1 0 0,1 2 0,-3-3 0,1 3 0,2 0-1,-2-2 0,0 2 0,2-1 0,-1-1 0,2 1 0,1 1 0,1-1 0,1-3 0,1-1 0,-1-2 0,0 1 0,2-4 0,0-2 0,2-1-2,-2-1 2,0-2-2,2-5-1,-1 9-2,1-9-5,0 0-13,0 0-20,0 0-15</inkml:trace>
  <inkml:trace contextRef="#ctx0" brushRef="#br0" timeOffset="11">1847 4199 5,'0'0'48,"0"0"-22,-5 0-3,5 0-1,0 0-6,0 0-5,0 0-2,0 0-2,0 0-2,0 0-2,5-2 0,2 1-1,-1 1-1,5-2 0,1-1 0,3 0 0,4 0 1,2 0-2,3-1 2,1 1-1,-4-1 0,4 2 1,-2 0-1,-4 1-1,0-1 1,-4 2-1,-4-1 0,-1 1 0,-3 0-2,-7 0-4,8 2-10,-8-2-12,0 0-22,1 7-14</inkml:trace>
  <inkml:trace contextRef="#ctx0" brushRef="#br0" timeOffset="12">2038 3903 0,'0'0'13,"-5"-7"4,5 7-2,-5-1 2,5 1-3,-7 0-2,7 0-4,-5-1-2,5 1-2,0 0 0,0 0-2,-8-5 0,8 5 0,0 0 1,0 0 2,0 0 0,-4-4 0,4 4-1,0 0-1,0 0 0,-8 0-2,8 0 0,0 0-1,-6-1 0,6 1 3,0 0-2,0 0 1,-6-5 2,6 5-1,0 0 1,0 0-1,0 0 0,0 0 0,0 0 0,0 0-2,0 0 1,0 0 0,-2 4-1,2-4 1,0 11-1,0-5 1,1 3 0,3 1-1,-1 2 0,0 0 1,2 2-1,-1-1 0,0 2 0,2 1 0,0-2 0,-2 1-1,3 2 0,-2-1 1,1 0 0,0 0-1,1-1 0,0 1-1,0-1 1,0 1 0,-1-1 0,1 0 0,-2 2-1,3-1 1,-4-2 0,0 1 1,0 0-1,1-2 0,-2 1 0,2-1 0,0-1 0,-1 1 0,-1 1 0,2-1 0,0-2 0,1 1 0,-2-3 0,1 0 0,1-2 0,-3 1 0,3-3 0,-6-5 0,9 9 0,-9-9 0,5 5-1,-5-5 0,0 0 1,0 0-3,0 0 0,0 0-3,0 0-9,0 0-16,0 0-22,0-4-12</inkml:trace>
  <inkml:trace contextRef="#ctx0" brushRef="#br0" timeOffset="13">2383 4095 18,'0'0'37,"0"0"-4,0 0-7,0 0-6,0 0-6,0 0-4,3 5-2,-3-5-2,6 9-1,-3-1-1,2 0-2,-1 2 0,4-1-1,-1 1 1,2 2-1,-1-1 0,2-1-1,0 1 1,0-1 0,-1 0-1,2 0 1,-3-2 0,1 1-1,-1-2 1,-2 1-1,1 0 1,0-2-1,-1 0 0,0-1 0,-6-5 0,8 8 0,-8-8 0,5 4-1,-5-4 0,0 0-2,0 0 0,0 0-3,0 0-8,0 0-17,0 0-21,0 0-13</inkml:trace>
  <inkml:trace contextRef="#ctx0" brushRef="#br0" timeOffset="14">2620 4077 43,'0'0'51,"0"0"-19,-3-6-16,3 6-3,0 0-4,-6 0-2,6 0 0,-10 2-2,4 2-1,1 3-1,-4 1 1,1 1-1,0 1-1,-1 4 0,-2 0 0,2-1-1,-3 1 0,3 2 0,-2-2 0,0 0-1,3 0 0,-4-1 1,1-1-1,-2 1 0,4 0 0,-1-1 0,0 0 0,2-2-1,-1-2 1,4-2-1,1 0 0,4-6-1,-4 8 1,4-8-3,0 0-3,0 0-10,2-2-12,-2 2-20,10-9-19</inkml:trace>
  <inkml:trace contextRef="#ctx0" brushRef="#br0" timeOffset="15">2759 4212 67,'0'0'54,"-6"-6"-19,6 6-23,0 0-5,0 0-1,0 0-2,-4-5-1,4 5 1,0 0-1,0 0-1,0 0 0,5 0-1,-5 0-1,11 1 1,-2-1 0,2 0-1,-2 0 1,4-1-1,1-1 0,0-1 0,-1 3 0,3-3 0,-3 0 0,0 0 0,1 1 0,-2 1 0,-1-1 0,-3 1 1,3 0-1,-5-1 0,2 2 0,-2 0-1,-6 0 0,7 0 0,-7 0-2,0 0-2,6 0-7,-6 0-12,0 0-17,-4 0-22</inkml:trace>
  <inkml:trace contextRef="#ctx0" brushRef="#br0" timeOffset="16">2881 4100 81,'0'0'51,"-8"-4"-19,8 4-21,0 0-4,-2 4-1,2-4-2,-2 8 1,2-8-2,-2 12 0,0-5 0,1 3-1,-3-1 0,4 4-2,-1-2 1,-3 3 0,3-2-1,-1 0 0,-1-2-1,2 0 0,1 0-1,0-5 0,0 1-5,0-6-6,0 0-13,6 2-15,-6-2-25</inkml:trace>
  <inkml:trace contextRef="#ctx0" brushRef="#br0" timeOffset="17">3232 3888 48,'0'0'33,"1"-6"0,-1 6-12,0 0-4,0-6-5,0 6-4,0 0-2,0 0 0,0 0-2,0 0 0,-6-2-1,6 2 1,-5 4-2,0 3 0,2 2 0,-1 2 0,-2 3-1,2 3 1,-1 1-1,-1 4 0,1 1-1,-1 2 1,0 0-1,0 0 0,0 1 0,0-1 0,-1 0 0,-1-1 0,1-2 0,-1 0 0,0 0 0,2-5 0,1-1 0,2 1 0,-2-6 0,1 2 0,3-4 0,-1-1 0,0-2 0,0-2 0,2-4 0,0 0-1,0 0 0,0 0-2,0 0 0,0-4-5,0 4-10,7-14-10,-3 7-23,0-4-19</inkml:trace>
  <inkml:trace contextRef="#ctx0" brushRef="#br0" timeOffset="18">3159 4151 74,'0'0'49,"-4"-7"-15,4 7-26,-1-6-1,1 6-1,4-6-2,-4 6 0,6-7 0,-6 7 0,12-5-1,-5 1 0,0 2-1,1-2-1,4 2 0,-2 0 0,-1 1-1,0 1 1,1 0-1,-1 0 0,0 3 1,-3 3-1,4-1 1,-4 1 1,1 2-2,-2 0 0,0 1 0,-1 0 1,-2-2-1,1 1 0,0 1-1,-1-3 2,-2 1-1,0 1 0,0 0 0,0-2 0,-3 3 1,-2-4-1,1 4 1,-3-1-1,-1 0 1,0 3 0,-1-4-1,0 2 1,0 0 0,-2-1-1,0 1 1,2-3-1,-2 1 0,-1-2 1,-2 2-1,1-5 0,-1 0-1,2 3 0,-2-5-1,5 3-2,-2-3-8,5 0-9,6 0-11,-7-6-24,7 0-19</inkml:trace>
  <inkml:trace contextRef="#ctx0" brushRef="#br0" timeOffset="20">3537 3906 0,'0'0'8,"-6"-3"2,6 3 0,0 0 0,-7 0 2,7 0-2,0 0 2,0 0-3,0 0-2,-3-6-3,3 6 2,0 0 0,0 0 6,0-3-5,0 3 1,0 0-1,0 0-1,0 0-1,0 0-2,0 0-2,0 0 1,0-6-1,0 6 0,0 0 1,0 0 0,0 0 0,0-6 1,0 6-1,0 0 0,0 0-1,0 0 1,0 0-1,0 0 0,0 0 1,0 0-1,0 0 0,0 0 1,0 0-1,0 6 1,0-6-1,0 7 0,0-7 0,0 7 0,1 0 0,3 0 0,-3 0-1,4 2 1,-3-1 0,3 2-1,0 0 0,-1-1 0,2 0 0,-2 0 0,1 0 0,0 0 0,-1-2 0,-2 2 0,2-2 0,0 0 0,-3 1 1,0-1-1,0 1 0,2 0 0,-3 1 0,0 0 0,1 2 0,0-2 0,0 1 0,2-2 0,-1 2 0,-2-1 0,4 0-1,-3 0 1,0-2 0,-1 1 0,0 0 0,0 0 0,-1 1 0,-4-2 0,0 2 0,2 1 0,-2-1 0,0 2 0,1-2 0,-1 1 0,-1-2 0,1 1 0,-1 1 0,0-4 1,1 2-1,1 0 0,-1-3 0,5-5 0,-11 11 0,8-3 0,0-3 0,0 0 0,0 1 0,0 1 0,-2-4 0,1 5-1,4-8 2,-7 10-1,7-10 0,-6 7 0,6-7 0,-7 7 0,7-7 0,-5 5 0,5-5-1,0 0-1,-1 6 0,1-6-1,0 0-6,0 0-14,1 7-14,-1-7-22</inkml:trace>
  <inkml:trace contextRef="#ctx0" brushRef="#br0" timeOffset="98">-968 4131 20,'0'0'49,"7"-6"-24,-7 1-7,3-1-2,-2-2-3,0 1-2,-1-2-2,3 1-2,-3-2-2,1 2 0,-1-1-1,0 2 0,-4-1-2,3 1 0,-3 2 0,-3 3-1,1 0 0,-1 2 0,-3 2 0,2 2 0,-3 4-1,0 2 1,-3 1 0,2 3 0,-1-1-1,2 4 2,0-2-2,3 3 1,3-1-1,2 1 0,3-1 0,0-1 0,5-2 0,4-2 0,0-4 0,1-2 0,2-4 1,4-2-1,-3-6 0,2-2 0,-1-1 1,1-5-1,-3 0 0,3-1 0,-5-3 0,0 2 0,-1 0 0,-4 0 1,-2 1-1,0 3 0,-3 2 1,0 4-1,0 6 1,0 0-1,-5-1 1,5 4 0,-2 7-1,-1 0 0,1 2 1,-1 3-1,2 2 0,0 1 1,0-1-1,1 3 0,-2 2 0,2-1 0,0 4 0,0 0 0,-1 2 0,1-4 0,-2 1 0,-2-3 0,1 1 0,-1-3 0,-1-5 0,0 0 0,0-4 0,-3 1 1,-1-2-1,1 1-1,-3-3 1,-3 0 0,1 1 0,-5-5-1,5 2 1,-3-4-1,-1-1 1,3-1 0,2-5 0,4-3 0,0 0 1,8-2-1,0-3 1,7 0-1,1-2 1,3 0-1,5-3 0,1 1 1,0-2 0,2 0 0,1 1 0,0-1-1,1 2 1,-2 0-1,3 2 1,-4 1-1,1 2-1,-2 1-1,0 5-7,-6 1-8,-3 2-9,-8 4-17,0 0-33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9:42:45.620"/>
    </inkml:context>
    <inkml:brush xml:id="br0">
      <inkml:brushProperty name="width" value="0.02646" units="cm"/>
      <inkml:brushProperty name="height" value="0.02646" units="cm"/>
      <inkml:brushProperty name="color" value="#738AC8"/>
      <inkml:brushProperty name="fitToCurve" value="1"/>
    </inkml:brush>
    <inkml:context xml:id="ctx1">
      <inkml:inkSource xml:id="inkSrc27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1" timeString="2013-09-13T09:42:45.647"/>
    </inkml:context>
  </inkml:definitions>
  <inkml:trace contextRef="#ctx0" brushRef="#br0">-2832 5406 40,'3'-7'58,"-3"7"-12,0 0-29,0-7-6,0 7-3,0 0-2,0 0-2,0 0 0,0 0-1,-5-3-1,5 3 0,-5 7 0,3 1 0,-4 1-1,3 2 0,-1 3-1,-1 3 1,-1-1 0,1 2 0,-2 0 0,4-1-1,-3 2 0,2-1 1,-2 0-1,3 0 1,-2 0-1,3 0 0,-1 0 0,0 1 1,1 0 0,2-1-1,-2 1 0,2-2 0,0-3 0,0 1 0,2-2 0,0 0 0,1-4 0,-1 1 0,1-2-1,-2-2 0,3 0 0,-3 0 0,1-2-2,-2-4-1,4 4-5,-4-4-12,5 0-12,-5 0-27,5-5-13</inkml:trace>
  <inkml:trace contextRef="#ctx0" brushRef="#br0" timeOffset="1">-2507 5447 55,'0'0'61,"-4"1"-21,4-1-25,-8 2-5,8 3-3,-4-2-3,-1 2 0,0 2-1,-1 1 1,-2 1-2,0 3 0,0 1-1,-4 3 1,-2 0-2,1 3 1,-1-2-1,0 3 0,-2 0 0,3 1 0,-2-2 0,3-1 0,0-1 0,3-3 0,0-3-1,3-1-2,0-1-1,6-9-4,0 0-12,0 0-14,0-3-24,0-4-17</inkml:trace>
  <inkml:trace contextRef="#ctx0" brushRef="#br0" timeOffset="2">-2690 5493 83,'0'-5'52,"0"5"-20,0 0-23,0 0-3,0 0-1,0 0-1,0 0 0,0 5 0,2 1-1,0-1-1,-1 5 0,4-1 0,-2 1-2,0 1 2,3 1-2,-2 0 1,2 0-1,1-1 0,-1 1 0,2 0 0,0-1 0,0 0 1,-2 0-1,3-1-1,-1 0 1,-2-3 1,0 0-1,0-1 0,-1-2 0,-5-4-1,7 4 0,-7-4-2,5 0-4,-5 0-10,4-4-11,-4 4-23,0-8-23</inkml:trace>
  <inkml:trace contextRef="#ctx0" brushRef="#br0" timeOffset="3">-2450 5319 50,'2'-6'38,"-2"6"-5,0-4-10,0 4-7,0 0-5,-3-5-3,3 5-1,0 0-3,0 0-1,0 3 0,0-3-2,0 9 0,0-3 0,3 0 0,-3 4 0,3-2 0,0 4 0,-1 0-1,1 0 1,0 4-1,1-1 0,0 0 1,1 0-1,-3-2 0,3 1 0,-2-2 0,1 0 1,1-2-1,-3 2 0,1 0 1,-1 2-1,-2-1 0,0 1 1,0 1-1,-2 2 0,-1 0 0,0 0 0,-2 0 1,-1 1-1,0 0 0,0-1 1,1-2-1,-1 0 0,1-3 0,0-1 0,1 1-1,2-3 0,-1-2-1,0-2-4,3-5-10,0 7-11,0-7-20,0 0-28</inkml:trace>
  <inkml:trace contextRef="#ctx0" brushRef="#br0" timeOffset="4">-2144 5504 40,'0'0'36,"-2"-4"-8,2 4-3,0 0-9,0 0-4,-3-4-4,3 4-2,0 0-1,0 0 0,0 0-2,3 3-1,-3-3 0,8 5 1,-3-1-2,4-2 1,0 0 0,1 0-2,2-2 1,1 1-1,0-1 0,1-1 0,0-1 0,-1 0 0,1-1 1,-1 0-1,-1 0 0,-1 1 0,-3 0-1,-1-1 0,0 3 0,-2-2-2,0 2-4,-5 0-9,0 0-16,5 2-24,-5-2-12</inkml:trace>
  <inkml:trace contextRef="#ctx0" brushRef="#br0" timeOffset="5">-2127 5622 45,'-6'2'57,"6"-2"-14,-5 0-32,5 0-4,0 0-1,0 0 0,0 0-2,0 0 1,0 0-1,0-4-1,0 4 0,5-4-1,1 3-1,-1-1 1,2-1-1,1 3 1,-1 0-1,3 0-1,0 0 1,0 0 0,2 0-1,-1 1 1,0 1-1,1-1 0,-1-1 0,0 0 1,-3 0-1,3 0 0,-1 0 0,-3 0 1,1-1-1,-2 0 0,0 1 0,-3 0 0,2 0-1,-5 0 0,9 3-2,-9-3-10,0 0-10,4 7-16,-4-7-29</inkml:trace>
  <inkml:trace contextRef="#ctx0" brushRef="#br0" timeOffset="6">-1549 5494 48,'0'0'56,"0"0"-12,-3 6-30,3-6-5,-5 7-2,5-7-2,-2 7-1,1-2-1,1 2-1,-1 1 0,1 1-2,0 1 1,1 0-2,0 0 2,0 3-2,0-2 2,-1-1-2,0 2 1,0-2 1,0 2-1,-1-3 0,-1-1 0,0-1 0,-1-2 0,3-5 0,-1 5 1,1-5-1,0 0 0,0-2 0,0-3 0,3 0 0,0-2 0,0-1 0,2-1 1,-1-1-1,3-2 0,0 0 1,0-1-1,3-1 1,-2-1 0,3 2-1,-1-1 2,2 2-2,0 0 1,-1 1 0,1 3 0,0 1-1,-2 3 1,1 0-1,-2 3 0,1 1 1,-1 1-1,-2 3 0,-3 1 1,2 2-1,-2 2 0,-2 0 1,1 1-1,-1 0 1,-1 1-1,-1 2 0,0-1 1,0 0-2,0-3 2,0 1-2,0-2 1,0-1 0,0-3 0,0-4 1,0 0-1,0 0 0,2-5 0,2-2 0,0-2 0,2-1 0,0-3 0,1 0 1,3-1-1,0-1 0,2 0 0,-2 2 1,4 0-1,0-1 1,-1 4 0,2 1-1,-3 1 1,1 3-1,-2 3 0,0-1 0,-5 3 1,3 3-1,-3 3 0,-4 2 0,1 2 1,-3 0-1,0 2 1,0 2-1,-3-3 1,1 1-1,-1 0 0,0-2 0,1 0-1,1-5 1,1 1-2,0-6 0,0 8-1,0-8-4,0 0-11,4 0-8,-4 0-16,7-7-29</inkml:trace>
  <inkml:trace contextRef="#ctx0" brushRef="#br0" timeOffset="7">-900 5444 10,'3'-6'33,"-3"6"0,2-7 1,-2 4-10,0 3-6,0-7-4,0 7-4,-2-5-2,2 5-2,-3-4-2,3 4-1,-7-4 0,7 4 0,-9-1-1,5 1-1,-1 0 0,-2 4 0,2-1 1,-1 2-2,3-1 1,-4 4 0,1-1-1,1 4 1,0-2 0,-1 3 0,3 0-1,-2 0 0,2 1 0,1-1 1,2 0-1,-1-1 0,1-1 0,1-2-1,2-3 1,2-1 0,0-1 0,2-3 0,-1-2 0,2-2 0,1-2 0,0-1 1,0-3-1,0 1 0,0-2 0,-3 1 0,2-1 0,-1-2 0,-2 3 0,0 0 0,-3 0 1,0 3-1,-1 2 1,-1 0 0,0 5-1,0 0 1,0 0 1,0 6-2,0 1 0,0 3 1,0 0-2,0 2 1,0 4 0,2-3 0,1 0 0,0 0 0,3-1 0,-1-2-2,4-1 2,-1 0 0,1-3 0,1 1-1,1-3 0,-4-1-2,4-1-1,-7-2-8,6 0-10,-4-2-10,-1-3-28,0 0-15</inkml:trace>
  <inkml:trace contextRef="#ctx0" brushRef="#br0" timeOffset="8">-506 5423 159,'0'0'25,"0"-4"-6,0 4-16,0 0 0,-5-3 0,5 3 0,-6 3-1,1 1 1,0 4 0,0-1-1,-2 3-1,-1 0 0,-1 3 1,4 1-2,-4-1 0,1 1 0,0 0 0,3-2 0,-3 1 0,1 0 0,3-1-2,-3-1 0,2-1-1,1 1-6,-2-3-9,1 0-7,0-5-16,5-3-31</inkml:trace>
  <inkml:trace contextRef="#ctx0" brushRef="#br0" timeOffset="9">-642 5422 131,'0'0'34,"0"0"-11,0 4-19,0-4 0,0 0 0,0 0-1,0 0 1,0 0 0,0 7 0,0-7-2,0 9 0,3-2-1,0 0 1,2 2-2,1 1 1,1 0-1,1 1 0,0 0 0,1-2 0,1 1 0,0 0 1,-3-3-1,3 2 0,-3-1 0,1-3-1,-4 1 1,3 0-1,-4-3-2,-3-3 0,7 4-5,-7-4-9,0 0-8,1-4-15,-1 0-29</inkml:trace>
  <inkml:trace contextRef="#ctx0" brushRef="#br0" timeOffset="10">-11 5337 48,'-1'-7'50,"1"7"-22,-2-4-9,2 0-6,0 4-4,-1-7-1,1 7-2,-2-8-1,2 8-2,-5-9 0,5 9 0,-3-7-1,3 7-1,-7-4 0,7 4 0,-10-3 1,6 3-1,-2 0-1,-1 0 2,1 0-2,0 2 1,-1 1 0,2 2-1,-2-2 1,1 3 0,0 0-1,2-1 1,-1 3-1,1-2 0,-1 3 0,2-2 0,1 2 0,1 1 0,0 2 0,-2-1 0,3 2 0,0 1 1,0 0-1,0-1 0,0 0 0,0 1 0,0-4 0,-2 2 0,-1-2 0,0 0 0,-3-4 0,-1 2 0,-1-2 1,2 1-2,-4-2 1,2 0 0,-2-1 0,1-1 0,1 2 0,1-3 1,-1 1-2,4-1 2,4-2-1,-6 4 0,6-4 0,0 0 0,0 0 0,0 0 0,4 4 0,-4-4 0,9 4 0,-4-2 0,-5-2 0,5 5 0,-5-5 1,6 11-1,-5-7 0,0 3 0,-1 1 0,0 0 0,0 3 0,-2-1 0,-2 0 0,1 3 1,1 1-1,0 1 0,-3-1 0,2 1 0,-1-3 0,2 2 0,0-1 0,0-1 0,-2-2 0,4 0 0,0-1 0,0-2 1,0 1-2,0-2 2,5-2-1,0 0 0,2-1 0,1 0 0,2-1 0,1-1-1,0 1 0,0-2-2,4 0-8,-7 0-8,3 0-10,-4-3-22,-2-1-21</inkml:trace>
  <inkml:trace contextRef="#ctx0" brushRef="#br0" timeOffset="11">105 5609 124,'0'0'38,"0"0"-15,-1-8-15,4 5-2,3 0-2,2-2 0,2 1-1,4-1-1,0 2 1,1-2-2,0 1-1,0 3 1,-1-1-1,-1 2 1,-1 0-1,-3 0 0,-1 0 0,-3 2-1,1 0-1,-6-2-3,7 3-10,-7-3-7,0 0-11,0 0-28,0 0-15</inkml:trace>
  <inkml:trace contextRef="#ctx0" brushRef="#br0" timeOffset="12">273 5459 23,'5'-2'49,"-5"2"-17,5-4-10,-5 4-6,4-6-1,-1 1-5,-3 5-2,5-11-2,-3 5-1,-1-1 0,3 1-2,-4-5 0,2 4-1,-2-4-1,1 4 1,-1-2-1,-1 3-1,-1 0 2,2 6-2,-9-7 1,5 4-1,-1 3 1,-1 0-1,1 1 0,-2 3 1,3 1-1,0 0 1,-2 1 0,2 2-1,-1-3 1,1 3 0,-1 1-1,0 2 1,1 1-1,0 0 1,1 2 0,-1 1-1,2 2 0,-1-1 1,1-1-1,1 0 0,-1 0 0,2-2 0,0 0 1,0 0-1,0-3 0,0 3 0,0-1 0,0 0 0,0 0 0,-2-1 0,1 2 0,-1-2 0,-2-1 0,1 0 0,0-1 0,-1-2-1,1 0 1,-1-3-1,4-4 0,-4 6 0,4-6-2,0 0-1,-2 4-9,2-4-8,0 0-11,-3-2-25,1-5-13</inkml:trace>
  <inkml:trace contextRef="#ctx0" brushRef="#br0" timeOffset="13">407 5671 106,'0'0'43,"0"0"-17,0 0-19,0 0-2,0 0 0,5-1 0,-5 1-2,7-10 2,-3 3-3,-1 0 1,2-3-1,0-1 0,0 1-1,0-2 0,1 1 0,-2 1-1,-2 5 1,0-2-1,-2 7 0,0 0 1,0 0-1,0 0 0,0 7 1,0 0-1,-3 4 0,3-2 0,-4 4 0,2 3 0,-2-2-1,3 2 1,-1 1-1,1 0 1,-1-2-1,2 0 0,-2-3 1,-1-1-1,3-3 1,-2-1-1,-1-2 1,3-5-1,-7 3 1,2-1 0,-1-1-1,0-1 1,0 0 1,-2 0-2,2 0 2,1 0-1,0 0 0,5 0 0,-5 0 0,5 0 0,0 0 1,0 0 0,0 0 0,3-2-1,2 1 1,0 0 0,3 0-1,1-2 1,1 2-1,1 1 0,0-1 0,1 1-1,-2 0 0,-1 0-1,-3 0-5,3 3-9,-3-1-8,-6-2-13,6 5-29</inkml:trace>
  <inkml:trace contextRef="#ctx0" brushRef="#br0" timeOffset="14">780 5331 45,'0'0'36,"3"-6"-5,-3 6-5,3-4-9,-3 4-4,0 0-3,0-6-2,0 6-2,0 0-1,0 0-1,0 0 0,0 0-2,0 0 1,0 0-1,-5 0-1,5 0 1,-4 7-1,0-3 0,1 1 0,-3 2 0,1 0-1,0 1 1,-3 2-1,3 2 0,-2-3 0,1 5 2,2-2-4,-1 1 4,0 0-2,1 0 0,1-1 0,0 0 0,1 0 0,0-3 0,2 1 1,-1-1-1,1 0 0,0 0 0,2 1 1,1-1-2,0 0 2,0 0-1,1 1 0,1-3 0,0 0 0,-2 1 0,1-2 0,0 0 0,1 0 0,-2-1 0,0 0 0,0 1 0,-1-3 0,-2-3-1,6 6 0,-6-6-3,3 5-1,-3-5-8,0 0-8,0 0-9,0 0-25,-1-6-21</inkml:trace>
  <inkml:trace contextRef="#ctx0" brushRef="#br0" timeOffset="15">900 5431 118,'0'0'39,"-4"-6"-15,4 6-13,0 0-6,0 0 0,3-4-2,1 4 0,-4 0 0,10 3-1,-4 2 0,1 1 0,-1 0 0,2 2-1,0 0 1,-1 0-1,1 2-1,1-1 0,0-4 1,-1 4-2,0 0 2,2-3-1,-1 0 0,0 1 0,-2-2 0,2 0 0,-2 0 0,0-2 0,-1 1 0,0-3 0,-1 1 0,-5-2-1,9 0 0,-9 0-1,4 0-1,-4 0-3,0 0-9,0-4-9,0 4-10,-4-4-25,-2 1-17</inkml:trace>
  <inkml:trace contextRef="#ctx0" brushRef="#br0" timeOffset="16">1089 5418 140,'0'0'31,"0"0"-12,-5-7-11,5 7-2,0 0-2,0 0-1,-7-6 0,7 6-1,-5 0 0,5 0-1,-5 5 0,-1 1 1,2 0-1,-1 5-1,-3-1 1,0 2-1,0 1 0,-1-1 0,0 2 0,1-1 0,-2-1 0,0 0 0,3-2-1,-1-1 1,2-1-1,-2-3-2,4 0 1,0-3-2,4-2-4,-5 3-11,5-3-6,0-2-17,0-3-24</inkml:trace>
  <inkml:trace contextRef="#ctx0" brushRef="#br0" timeOffset="17">1228 5298 126,'0'0'37,"0"-7"-14,0 7-15,0 0-2,4-4-1,-4 4-1,4-3 0,-4 3-1,6 0-1,-6 0-1,8 1 2,-8-1-2,5 6 0,0-1-1,-2 3 1,2-1-1,-1 3 1,-1-2-1,2 3 0,-3 2 0,1 1 1,0 0-1,-1-1 0,1 3 0,-2-3 0,1 2 0,0-3 0,-1 1 0,0 0 0,-1-2 1,2 1-1,-2 1 0,0-2 0,-3-1 1,0 1-1,-1 0 0,-1-1 0,0 2 0,-1-3 0,-1 1-1,1-2-1,-2 2-1,2-5-7,0 1-9,-1 0-5,3-3-15,0-2-30</inkml:trace>
  <inkml:trace contextRef="#ctx0" brushRef="#br0" timeOffset="18">1480 5569 50,'0'0'48,"-6"-1"-15,6 1-13,0 0-6,0 0-3,0 0-3,0 0-2,0 0 0,0 0-2,0 0-1,0 0 0,0 0-1,0 0 0,0 0 0,3 5-1,-3-5 1,5 11-2,-3-4 1,1 2 0,-3 1 0,0 2-1,0 0 0,-5 2 0,0 1 0,-2-2-1,-1 3 0,-1-3-3,1 0-8,0-4-8,-1-2-8,4-5-22,5-2-22</inkml:trace>
  <inkml:trace contextRef="#ctx0" brushRef="#br0" timeOffset="19">1725 5563 92,'0'0'48,"-6"-4"-19,6 4-14,-4-5-8,4 5-1,0-4-2,0 4 0,6-7-1,-1 3 0,5 1-1,-1-4 1,3 4-1,2-2 0,3 0 0,-1 1-1,1 1 0,-3 1-1,1-2 0,-1 2 0,-4 0-2,-2 2-2,-5-1-4,2 1-9,-5 0-7,0 0-13,0 0-28</inkml:trace>
  <inkml:trace contextRef="#ctx0" brushRef="#br0" timeOffset="20">1893 5363 45,'1'4'53,"-1"-4"-13,0 0-25,0 0-5,0 0-3,0 0 0,0 0-2,0 0-1,0 0-2,4-1 0,-4 1 0,0 0 0,5-6-1,-5 6 0,4-9 0,-4 9-1,6-8 2,-5 3-2,3 0 1,-3 0-1,2-2 2,-2 2-1,-1 0-1,0 1 2,0 1-2,-2-2 1,2 5 0,-7-8 0,7 8-1,-8-2 2,3 2-2,-1 0 1,1 0 0,-1 0 0,1 2 0,0 2 0,1 0 0,4-4 0,-8 9 0,4-4 0,1 3 0,-2-1 1,0 3-1,4 0-1,-4 2 1,3 4 0,-1 0-1,1 2 1,-2 1-1,2 0 0,0 1 0,1-1 1,-1 1-1,-1-3 0,1 2 1,1-2-1,1 1 0,-2-1 0,0-2 0,0-1 0,-2 1 0,4-2 0,-3-2 0,0-1 0,-2-2 0,2 0 0,0-2-1,-1-1-1,4-5 0,-6 3-3,6-3-1,-5 0-6,5 0-8,-3-4-10,1 0-24,-1-2-17</inkml:trace>
  <inkml:trace contextRef="#ctx0" brushRef="#br0" timeOffset="21">1938 5565 145,'0'0'30,"0"0"-9,6-2-14,-3-3-3,2 2 1,2-1-2,1 1-1,-1-1 0,3 3 1,0 1-2,0 0 0,-1 1 0,1 3-1,0 1 1,-3 2-1,-4 1 0,-1 2 0,-2-1 0,-1 1 0,-3 0 0,-3 2 0,-2-1 0,1 0-1,0-1 1,-1-2 0,2 1 0,-1-3 1,3 0-1,0-1 0,5-5 0,-3 5 0,3-5 0,0 0 0,0 0 0,0 0 0,0 0 1,0 0-1,2 4 0,-2-4 0,11 3 1,-3 0-1,0-1 0,3-1 1,1 2-1,1-2-2,1 1-1,-1-4-12,-2-3-5,-2-2-7,0-3-21,-5-2-36</inkml:trace>
  <inkml:trace contextRef="#ctx0" brushRef="#br0" timeOffset="22">2314 5252 90,'0'0'50,"5"-7"-29,-5 7-7,0 0-5,0 0-2,0 0-2,3-3-1,-3 3-1,0 0 0,-2 0-1,2 0 0,-6 5 0,2 0-1,-2 1 1,1 2-1,-2-1 0,3 2 0,-2 0 0,1 3 0,0-4-1,2 3 0,0 0 0,2 0 0,-2 1 0,3-1 0,-1 3 0,1-1 0,0 1 0,0 0 0,0 2 0,3-2 0,-2 1 0,2-2 0,-2 1 0,2-1 2,2-1-2,0 1 0,-2-1 1,2 0-1,0 0 0,1-1 0,0-1 0,0-1 0,0 0 0,-1-1 0,1-3 0,-3-1 0,3 1 0,-6-5-3,8 6 1,-8-6-6,4 1-10,-4-1-5,0 0-15,0 0-28</inkml:trace>
  <inkml:trace contextRef="#ctx0" brushRef="#br0" timeOffset="23">2460 5344 156,'0'0'25,"0"0"-6,0 0-14,0 0-2,0 0 0,4-1-1,1 1 0,0 2-1,0 4 0,4 0 0,-1 0 1,2 2 0,-1 2-1,-1 1-1,4 0 1,-2 1 0,0-1 0,0 1-1,0-1 1,-2-2-1,0 0 0,0-4 1,1 0-1,-1 0 0,-3-3 0,2-1-1,-3-1 0,-4 0-2,5-5-5,-5 5-8,1-8-7,-1 3-9,-3-4-29,-1 0-17</inkml:trace>
  <inkml:trace contextRef="#ctx0" brushRef="#br0" timeOffset="24">2650 5321 119,'0'0'40,"0"-6"-15,0 6-10,0 0-8,-5-4-2,5 4 0,-7 0-2,7 0 1,-7 4-2,7-4 0,-9 10-1,3-2 0,-2 0 0,2 3 0,-2 2 0,-2 2-1,1 1 1,-1 3-1,-3-3 1,4 2-1,-1 0 0,0-3 0,3-1 0,-1-3 0,1-2-1,2-2-1,3-2-1,2-5-2,-4 4-7,4-4-7,0 0-6,0-6-18,0 3-28</inkml:trace>
  <inkml:trace contextRef="#ctx0" brushRef="#br0" timeOffset="25">2681 5188 102,'-3'-5'46,"3"5"-24,0 0-11,4-7-2,1 7-3,-5 0-1,9-2 0,-9 2-1,10 0-1,-10 0 0,10 1-1,-6 3-1,3 1 0,-4 2 1,3 0-1,-1 3 0,1 0 0,1 2 0,-4 1 0,4 2 0,-4-1-1,3 1 1,-3 1 0,-2 0-1,1-2 1,-2 2-1,0 0 0,-1 1 1,-1 1-1,-3 0-1,0 1 2,-1-1-1,0 1-1,-1-1 1,-2 1-1,2-1 1,1 0 0,-2-1 0,1-3 0,1-1-1,0-2 1,3-3-1,-4-3-1,7-5-4,-4 0-7,4 0-8,-2-8-6,1 0-20,1-3-30</inkml:trace>
  <inkml:trace contextRef="#ctx0" brushRef="#br0" timeOffset="26">2922 5159 33,'0'-4'59,"0"4"-13,0 0-26,0 0-7,0 0-3,0 0-4,0 0-1,0-6 0,0 6-2,0 0 0,3-2 0,-3 2-1,8-1 0,-8 1 0,9-3-1,-5 2 1,5 1-1,-2 0 0,3 0 0,-1 1-1,1 2 0,0 1 1,-3 2-1,2-1 0,-1 1 0,-1 2 1,-4 1-1,2-1 0,0 2 0,-5-1 0,3 0 0,-1-1 0,-1 0 2,0 1-2,0-2 0,-1 1 1,1-1-1,-1-1 1,0 3-1,0-2 1,0 0-1,1 2 1,-1-1-1,0 0 0,0-1 0,0 0 0,-1 1 0,1-3 0,-1 2 0,0-2-1,0 0 1,1-5 0,-1 7 0,1-7 0,0 6 0,0-6 0,3 6 0,-3-6 0,8 9 0,-5-6 0,5 2 0,-3-1 1,2-1-2,0 1 2,0-2-1,-1 2 0,0-1 0,-2-2 0,-4-1 0,8 2 0,-8-2 1,0 0-1,0 0 0,0 0 1,1 5-1,-1-5 0,-1 4 0,1-4 0,-7 7 0,7-7 0,-6 8 0,1-3 0,3 0 0,1-1 0,-2 1 0,-1-1 0,4 2 0,0 2 0,0-1 0,0-1 0,0 0 0,0 3 0,0 0 0,0-3 0,0 2 0,0-2 0,0 1-1,0 0 1,-3-1 0,3-1 0,-3-1 0,0 3 0,2-3 0,-2 1 0,1 1 0,-3-1 0,3 1 0,-3 0 1,2 1-1,0-2 0,-1 0 0,0 2 1,1-1-1,-2-2 0,2 2 1,-4-1-1,5-1 0,-5 3 0,2-3 1,-2 1 0,1 0-1,0 0 0,-1-1 1,-2-1-1,4 0 0,-3-1 0,0 2 1,3 0-2,-1-2 1,-1 1 0,2-1-3,-2 2 0,0-3-8,2 2-6,-2-1-7,0 2-11,0-4-33</inkml:trace>
  <inkml:trace contextRef="#ctx1" brushRef="#br0">916 6284</inkml:trace>
  <inkml:trace contextRef="#ctx0" brushRef="#br0" timeOffset="28">-1866 6042 13,'0'0'37,"3"-5"-6,-3 0-2,0 5-7,0-6-6,0 6-6,0 0-2,0 0-3,0 0-1,-1 3 0,1-3-2,-6 11 1,1-4-1,1 2-1,-2-1 1,3 3-1,-4-4 1,3 5 0,-2-3-1,2 1 0,-3 0 0,4 0-1,-3 2 1,1 0-1,-1 1 1,-1 1-1,2 1 0,-3-1 0,0 1 1,0 0-1,2 1 1,0-1 0,-1 1-1,3-1 1,0-1-1,1 0 1,0 1 0,1 0-1,0-3 0,-1 1 1,2-2-1,-1 1 0,1 2 0,0-1 0,0-2 0,1 2 0,0-2 0,2 1 0,0-2 1,3-1-1,-1 4 0,1-6 0,1 0 0,0-1-1,-1 1 1,2-3-1,-1-1-1,-2-1-2,1 1-7,-5-3-11,7 0-20,-7 0-22</inkml:trace>
  <inkml:trace contextRef="#ctx0" brushRef="#br0" timeOffset="29">-1823 6250 85,'0'0'53,"0"0"-33,-4-1-11,4 1-2,0 0-3,0 0-1,3 0 0,-3 0 0,5 1 0,-5-1-1,6 9 0,-1-3 0,-2 1-1,3 3 1,0-2-2,1 2 1,1 1 0,0 1 0,-1-2-1,3 2 0,-1-4 1,1 2 0,1-3-1,-2 2 1,1-4-1,2-1 1,-4-1-1,1 0 0,-1 1 0,-1-3-1,-2 2 1,1-3-2,-2 1 1,-4-1-4,6 2-8,-6-2-13,0 0-20,0 0-26</inkml:trace>
  <inkml:trace contextRef="#ctx0" brushRef="#br0" timeOffset="30">-1575 6209 57,'-5'2'55,"5"-2"-17,-5 7-31,1-6-3,4-1 2,-8 4-2,3 0 1,-3-1-1,1 2 0,-3 2-2,0 1 1,-3 1-1,0 2 0,-3-1-1,0 3 1,0 0-1,0 2 0,-1-1 0,4-1 0,0 0-1,2 1 1,1-2-2,2-3 1,2 1 0,2-3 0,0-2-1,1 0-1,2-1-1,1-4-2,-1 5-6,1-5-16,0 0-22,0 0-20</inkml:trace>
  <inkml:trace contextRef="#ctx0" brushRef="#br0" timeOffset="31">-1512 6034 45,'0'0'36,"-5"-3"-7,5 3-8,-5-3-7,5 3-2,0 0-2,0 0-3,0 0-1,0 0-1,0 0-2,-2 4 0,2-4 0,2 8-2,3-1 0,-1-2 0,1 4 0,2-1 0,1 2-1,0 0 0,-1 1 0,2 0 1,0-1-1,0 2 0,-1 1 0,-4-1 1,4 1-1,-4-1 1,2 1 0,-4 1-1,2-1 1,-4 1 0,3-1-1,-3 2 1,2-2-1,-2 2 1,0-2-1,0-1 0,-2 0 0,-1 1 0,-3-1 1,2 0-1,-3 0 0,0-2 0,0 3 0,-1 0 0,-1-1 1,1-2 0,-1 1-1,1 0 0,0-2 0,0 0-1,1-1 0,1-2-2,1-3-5,0 1-14,5-4-12,-6 0-26,6 0-21</inkml:trace>
  <inkml:trace contextRef="#ctx0" brushRef="#br0" timeOffset="32">-1080 6209 8,'0'0'22,"-3"-3"1,3 3-2,0 0-3,0 0-4,-5-2-1,5 2-3,0 0-1,0 0-1,-5-5-2,5 5 1,0 0-1,0 0-1,-5-2-1,5 2 0,0 0-1,0 0 0,-6-1-1,6 1 1,0 0-1,0 0 0,0 0-1,0 0 1,0 0-1,0 0 0,3 0 0,5 0 0,-2-1 0,3 0 0,1 1 0,3-1-1,0-1 2,2 1-2,-1-2 1,1 2-1,0-3 0,0-1 1,-1 2-1,1 1 1,-3-2-1,0 3 1,-1-2 0,-2 3-1,-1-1 0,-1 1 0,-3 0 0,-4 0-2,7 4 0,-7-4-4,0 6-10,0-6-9,-7 9-16,4-5-27</inkml:trace>
  <inkml:trace contextRef="#ctx0" brushRef="#br0" timeOffset="33">-1032 6283 88,'0'0'50,"0"0"-18,0 0-18,0-2-7,8 0-1,-2 0-3,3-1 1,-2-1-2,3 1 0,2 1 0,0 0-1,0-1 1,-1 2-1,2 1 0,-1 0 0,0-2-1,-1 2 1,1 0-2,-3-1 0,2 1-3,-5 0-11,-1 2-7,-5-2-11,6 4-27,-6-4-21</inkml:trace>
  <inkml:trace contextRef="#ctx0" brushRef="#br0" timeOffset="34">-1032 6283 88,'0'0'50,"0"0"-18,0 0-18,0-2-7,8 0-1,-2 0-3,3-1 1,-2-1-2,3 1 0,2 1 0,0 0-1,0-1 1,-1 2-1,2 1 0,-1 0 0,0-2-1,-1 2 1,1 0-2,-3-1 0,2 1-3,-5 0-11,-1 2-7,-5-2-11,6 4-27,-6-4-21</inkml:trace>
  <inkml:trace contextRef="#ctx0" brushRef="#br0" timeOffset="35">-378 6125 15,'0'0'33,"0"0"-5,0 0-8,0 0 0,-5-2-8,5 2-2,0 0-2,0 0-1,0 0-1,0 0 0,0-4 0,0 4-1,0 0-1,0 0-1,1-7-1,-1 7 1,2-5-1,-2 5 0,2-6-1,-2 6 1,0-7-1,0 7 1,0-5-1,0 5 0,-3-4 1,3 4-1,-10-3 1,4 3-1,-4-1 0,3 1 0,-4 1 0,2 1 0,-1 0-1,1 2 1,0 0-1,0-2 0,2 3 0,2-1 0,-1 0 0,2 2 0,0-2 1,3 2-1,-1 1 0,2-1 0,0 2-1,0-1 1,3 2 0,2-2 0,0 2 1,4 0-1,-1 0 0,1 0 1,0-1-1,1 1 0,-5-1 1,4 0-1,-3-1 1,-4 0-1,1-2 1,-3 0-1,0 0 1,-3-1-1,0 0 1,-3 0-1,-2 0 1,3 1-1,-4 0 0,-1-2 0,0 2 1,0 0-1,1-2 2,1-1-2,0 1-2,1-2 2,2 3-1,1-2 0,4-2-2,-5 0-6,5 0-9,0 0-7,0 0-15,1 2-30</inkml:trace>
  <inkml:trace contextRef="#ctx0" brushRef="#br0" timeOffset="36">-241 6502 25,'2'-5'30,"-2"5"0,0 0-3,5-5-5,-5 5-7,0 0-3,0 0-4,0 0 0,0 0-2,0 0-1,0 0-1,0 0 1,0 0-2,0 0 0,-5 5-1,2 0-1,-4 0 0,4 1 0,-2 2 0,0 0-1,-2-1 1,2 1-2,-2-2 1,-1 5-1,0-5 1,2 0 0,-2-1 0,0 0 0,2-3 1,-1 1-1,0-1 0,1-4 1,0 2-1,-1-3 0,4-2 0,-3 1 0,3-3 1,0 1-1,-2-4 0,5 4 1,0-5-1,0 1 1,0 5-2,2-4 2,2 1-1,1 2 0,-2 0 0,2 0 0,-5 6 0,8-6 0,-8 6 1,8-4-1,-8 4 0,9 1 1,-5 2 0,1 1-1,0 1 1,2 2-1,-2 4 1,5-1-1,-3-1 0,3 2 1,-2-1-1,2-1 0,-1 1 0,1-3 0,-1 2 0,-3-3 0,3 1-1,-2 0-1,0-1 0,-7-6-2,11 10-10,-11-10-8,2 5-12,-2-5-27,0 0-15</inkml:trace>
  <inkml:trace contextRef="#ctx0" brushRef="#br0" timeOffset="37">-242 6111 74,'0'0'52,"0"-4"-18,0 4-22,0 0-3,0-6-2,0 6 0,0 0-2,0 0 0,0 0-2,0 3-1,0-3 0,-2 9-1,2-3 0,0 2 0,-2 3-1,-1 0 1,3 2 0,0 0-1,0 1 1,0 1 0,0 2-1,5-3 0,-3 1 1,1-2-1,3-2 0,-2-3 0,4-1-1,0-3 1,1-4 0,1-1 0,1-3 0,0-4 0,0 0 0,2-3 0,1 0-1,0-4 2,1 2-2,-3-3 1,0 1 0,0 2 0,0-1 0,-5 3 0,1 3 0,-1 1 0,-3 4 0,-4 3 0,5-1 0,-5 1 0,0 8 1,-3-1-1,-2 3 0,0-1 0,1 1 0,0 2 0,1-2 1,1 2-1,1-2 2,1-1-2,1 1 0,1-2 0,4 0 0,-1 0 0,2-3 0,0 0 0,3-2 0,-2-2-2,2 0 1,-3-1-2,5 0-6,-5-2-8,2 0-7,-2-4-16,-2 1-29</inkml:trace>
  <inkml:trace contextRef="#ctx0" brushRef="#br0" timeOffset="38">3 6474 67,'1'-6'54,"-1"6"-20,3-6-21,-3 6-5,0-6-1,0 6-2,0 0 0,-4-3-1,4 3-1,-6 0 0,6 0-1,-9 4-1,6 1 0,-4-4 0,2 4 0,-3-1 0,2 1 0,0 0-1,0 0 1,0-1-1,0 2 1,2 0-1,0 0 0,1 2 0,3-3-1,-2 0 2,2 2-1,0-2 0,4-2-1,-1 2 1,2-2 0,0 0 1,2 1-1,0 0 0,-1-2 0,3 1 1,-2 0 0,3 0-1,-2-3 0,0 1 0,1-1 0,-2 0 1,1 0-1,-2 0 0,1 0 0,-1 0 0,-2 0 0,1-1-1,-5 1 1,7-4-2,-7 4 0,3-2-4,-3-2-5,0 4-11,0 0-10,0 0-25,0 0-16</inkml:trace>
  <inkml:trace contextRef="#ctx0" brushRef="#br0" timeOffset="39">-47 6517 104,'-5'-3'45,"5"3"-20,0 0-15,0-5-4,0 5 0,5-5-2,0 3 0,1 2-1,1-1-2,2-1 2,-1 0-2,3 0-1,0 2 1,1-1-1,0 1 0,-2-1-1,0 0 0,-1 1-1,-2 0-5,0 2-11,-1-1-7,-6-1-15,4 0-29</inkml:trace>
  <inkml:trace contextRef="#ctx0" brushRef="#br0" timeOffset="40">181 6111 135,'0'0'32,"0"0"-10,-3-5-15,3 5-3,-4 0 1,2 5-2,-1 0 0,-1 1 0,0 2 0,0 2-1,0 0-1,1 6 1,-1 0-1,1 1 0,1 0 0,-2 5-1,2-1 0,0 1 1,0 0-1,0 0 0,0 1 0,0-1 0,1-2 0,-1-3-1,1 1 1,-1-7-1,1 0 0,-1-4 0,2-7-1,-2 5 0,2-5 1,0 0-1,0 0-1,-6-8 1,6 1 0,0-3 0,0-1 1,0-6 0,0-2 0,4-4 1,-3-2 0,1 0 0,2-3 0,-1 0 1,2 0 0,2 3-1,0 2 1,0 3 1,2 3-2,0 2 2,0 3-1,1 2 0,-1 3 1,1 2-1,-2 1 0,2 0-1,-1 2 1,-1 1 0,-1 0 0,2 1 0,-1 2-1,-3 1 2,2 2-1,0 1 0,-2 0 0,0 4 0,0 0-1,-2-1 1,-1 2-1,-2 0 0,0 0 1,-4 2-1,-2-4 0,-1 1 0,-3 0 1,-2-1-1,-3 0 0,0 0-1,-1 0-2,-2-2-2,4 3-8,-2-5-7,3 2-8,3-5-21,3-1-31</inkml:trace>
  <inkml:trace contextRef="#ctx0" brushRef="#br0" timeOffset="41">181 6111 135,'0'0'32,"0"0"-10,-3-5-15,3 5-3,-4 0 1,2 5-2,-1 0 0,-1 1 0,0 2 0,0 2-1,0 0-1,1 6 1,-1 0-1,1 1 0,1 0 0,-2 5-1,2-1 0,0 1 1,0 0-1,0 0 0,0 1 0,0-1 0,1-2 0,-1-3-1,1 1 1,-1-7-1,1 0 0,-1-4 0,2-7-1,-2 5 0,2-5 1,0 0-1,0 0-1,-6-8 1,6 1 0,0-3 0,0-1 1,0-6 0,0-2 0,4-4 1,-3-2 0,1 0 0,2-3 0,-1 0 1,2 0 0,2 3-1,0 2 1,0 3 1,2 3-2,0 2 2,0 3-1,1 2 0,-1 3 1,1 2-1,-2 1 0,2 0-1,-1 2 1,-1 1 0,-1 0 0,2 1 0,-1 2-1,-3 1 2,2 2-1,0 1 0,-2 0 0,0 4 0,0 0-1,-2-1 1,-1 2-1,-2 0 0,0 0 1,-4 2-1,-2-4 0,-1 1 0,-3 0 1,-2-1-1,-3 0 0,0 0-1,-1 0-2,-2-2-2,4 3-8,-2-5-7,3 2-8,3-5-21,3-1-31</inkml:trace>
  <inkml:trace contextRef="#ctx0" brushRef="#br0" timeOffset="42">254 6391 96,'0'-7'46,"0"7"-17,0-6-18,-3 2-4,3 4 0,-1-5-2,1 5 0,0 0-1,0 0-1,0 0 0,-4 1-1,1 5-1,2 3 0,-2-1 1,0 3-1,1 1-1,-1 0 0,-1 2 1,1 0-1,0 1 1,0-1-2,-1 3 1,2-2 0,-3-1 0,0-1 0,2-1 0,-1-1 0,0 0 0,-1 1 0,1-4-1,0 1 1,1-2-1,1-2-1,1-1-1,1-4-3,0 0-8,0 0-8,-3-6-11,3 0-24,-2-4-20</inkml:trace>
  <inkml:trace contextRef="#ctx0" brushRef="#br0" timeOffset="43">214 6544 135,'-5'0'32,"0"0"-12,5 0-13,-5-1-1,5 1-1,0 0-1,3-7 0,2 6-1,1-3-1,2 0 0,2 3 0,0 1-2,0-2 0,1 2 1,0 0-1,-2 0-1,1 0-1,-1 4-2,-2-3-12,-1-1-3,1 2-12,-4-2-23,-3 0-24</inkml:trace>
  <inkml:trace contextRef="#ctx0" brushRef="#br0" timeOffset="44">292 6369 121,'-3'0'37,"3"0"-14,-6 1-16,4 5-1,2-6-1,-5 11-2,2-6 1,3 5-2,-2-2 0,2 3 0,0-1-1,0 2 1,3 0-2,1 0 1,0 1 0,0-1-1,2 0 0,-1 1 1,-1-5-1,0 3 1,1-1-1,-2-2 0,2 0 1,-4-1-1,1 2-1,-1-2 1,1 0-1,-2-2 1,0 0-1,0-5-1,1 5-3,-1-5-9,0 0-8,-1-4-10,1 4-25,-3-8-18</inkml:trace>
  <inkml:trace contextRef="#ctx0" brushRef="#br0" timeOffset="45">669 6178 102,'0'0'44,"-1"-8"-17,1 2-16,0 6-5,3-5 0,3 3-2,-1-3 1,3 3-3,0-1 1,3 2-1,-1 0-1,5-1 1,0-1 0,3 3-2,-2-2 1,0-1 0,1 1-1,-2 2 1,-3-2 1,0 1-2,-4 0 0,1 0 0,-4 1-2,-5 0 1,7 0-3,-7 0-5,0 0-11,0 0-5,-4 0-18,4 0-27</inkml:trace>
  <inkml:trace contextRef="#ctx0" brushRef="#br0" timeOffset="46">887 5969 5,'0'0'50,"0"0"-13,0 0-6,0 0-12,0 0-4,0 0-5,5-2-2,-5 2-2,3-4-1,-2 0-2,-1 4 0,4-7-1,-1 3 0,0-1-1,-1 0-1,1-1 2,0 0-2,0 0 1,1-1-1,-3-2 0,1 2 2,-1-2-2,-1 2 0,0-1 1,-1 1 0,-2 2 0,-1 0-1,0 1 1,-2 3 0,-1 1-1,0 0 1,1 0 0,-1 3 0,0-1-1,0 1 1,1 2 0,-1 1-1,2-2 1,0 3 0,0 1 0,0 0-1,1 1 1,-1 1-1,0 0 1,0 3-1,1 0 0,-1 2 0,1 1 1,0 1-1,1 1 0,-1 0 1,2 0-1,-2 1 0,3-2 0,-1-1 0,1 1 0,-1-2 1,1-2-1,1 0 0,-4 1 0,4-1 0,-3-1 0,2 2 0,0-3 0,-3 0 0,3 0 0,-3 1 0,1 1 2,1-1-2,-1-2-2,0-1 2,3-1 0,-2-1 0,1 0-1,1-7 0,0 0 0,0 0-1,0 0-2,0 0-2,0 0-6,-2-7-8,2 7-12,0-7-21,-2 0-17</inkml:trace>
  <inkml:trace contextRef="#ctx0" brushRef="#br0" timeOffset="47">1100 6208 98,'4'-7'46,"-4"7"-25,4-7-10,-4 2-2,0 5-3,0 0 0,0 0-2,0-5 0,0 5-2,-4 2 1,4-2-2,-7 8 1,3-2-1,-2-2 1,0 5-2,0 1 1,-2-1-1,1 0 0,-1 4 1,-3-2-1,2-1 0,1 3-1,-2-2 2,-2-1-1,2 0 0,0-1-1,0-1 2,0-3-1,0 0 0,3-3 0,0-2 0,1-5 0,1-2 0,2-1-1,1-2 1,2-1 0,0-1 0,0 0 0,4 1 0,-1-1 0,1 4 0,1 0 1,0 2-1,0 1 0,-1 1 0,1 3 0,0 1 0,-2 0 1,4 2-1,-4 3 0,3-1 0,0 2 1,1 1-1,1 0 0,2 1 2,-1 0-2,1 1 1,1-2-1,0 0 0,0 1 0,0-2 0,-1 3-1,-1-3-2,1 0-1,-6-1-11,2 1-6,0-1-9,-6-5-27,5 3-20</inkml:trace>
  <inkml:trace contextRef="#ctx0" brushRef="#br0" timeOffset="48">1439 5900 50,'0'0'40,"0"0"-9,0 0-10,4-4-5,-4 4-5,0 0-2,0 0-3,0 0-1,-4 0-1,4 0-1,-3 2 0,3-2-1,-8 4 0,3-1 0,1 2-1,-1-2 1,0 2-1,-1 2 0,2-3 1,-2 4-2,1-1 1,0 0 1,0 1-2,0 2 1,0 0-1,2 0 0,0 2 0,-2 0 1,0 3-1,2-3 0,-1 2 0,0-1 0,1-1 0,1 2 0,1-3 1,-1 1-1,1-3 0,-1 2 0,1-1 0,1 1 0,0 1 0,0-2 0,1 0 0,2 2 0,-1-2 0,1 2 0,2-2 0,-1 1 0,0-3 0,2 2 0,-3-3 0,4-1 0,-2 0 0,-2 1 0,3-2 0,-2-1 0,0 2-1,-1-2 0,-3-4 0,7 9-4,-7-9-9,0 6-7,0-6-13,-2 6-26,2-6-16</inkml:trace>
  <inkml:trace contextRef="#ctx0" brushRef="#br0" timeOffset="49">1765 5943 40,'0'0'56,"-9"-2"-11,3 1-26,1 1-7,-2 1-3,4 2-3,-6 0-1,4 3-2,-1-2 0,0 3-1,-2 0 0,2 3-1,-1 2 0,-1 1 0,0 0-1,1 1 0,-2 2 0,0-1 0,2 0 0,-2-1 1,1-2-1,0 0 0,-1-1-1,0 0 1,0-2 0,2 0 0,-2 0 0,2-1-2,2 0 0,-3-4-2,4 3-3,1-5-6,3-2-13,-2 5-15,2-5-21</inkml:trace>
  <inkml:trace contextRef="#ctx0" brushRef="#br0" timeOffset="50">1581 5991 20,'0'0'23,"-1"-6"-4,1 6 0,0 0-4,-3-5 3,3 5-6,0 0-1,0-4-2,0 4-2,0 0 0,0-6-2,0 6-1,0 0 0,0 0-1,0 0 0,0 0 0,0 0-1,2 1 0,-2-1 0,6 4 0,-6-4 0,7 7-1,-2-3 0,2 2-1,-1 1 1,1 0 0,0 0 0,0 3-1,-1-1 1,2 0 0,2 2-1,-4-1 0,4-3 1,-2 2-1,1-1 2,0 0-2,0-2 0,0 0 1,2-2-1,-2 2 1,-3-2-1,2 1 1,-1 0-2,-3-2 1,-4-3 1,8 7-1,-8-7-1,5 5 1,-5-5 0,0 0 0,3 2 0,-3-2-1,0 0 1,0 0-1,0 0 0,0 0-1,3 5-3,-3-5-8,0 0-11,-4 3-15,4-3-22</inkml:trace>
  <inkml:trace contextRef="#ctx0" brushRef="#br0" timeOffset="51">1890 5856 38,'-2'-9'54,"2"9"-11,-1-5-25,1 5-3,0-6-5,0 6-2,0-5-2,0 5-1,0 0-2,3-4 0,-3 4 0,0 0-2,6 0 1,-6 0-1,7 7 1,-6-2-1,2 1 0,2 1 0,-2 2 0,3 1 0,-3 0-1,1 0 1,1 0-1,1 1 1,-1 2-2,-1-1 2,0 2-1,-1 0 0,1 2 0,-1-1 0,-2 0 0,1-1 0,-2 1 0,0 0 0,0-1 0,-2 1 0,1-3 0,-4 2 0,0-1 0,0-1 0,-1 1-1,-2-2 1,3 0 0,-2 1 0,-1-1-1,1 0 1,0-1-1,1 1 0,-3-1 1,2 0-2,2 0 1,-2 0-1,2-3 0,2 2 0,-1-3-3,1 1-9,3-7-8,-5 6-14,5-6-24,0 0-9</inkml:trace>
  <inkml:trace contextRef="#ctx1" brushRef="#br0" timeOffset="49">647 5651</inkml:trace>
  <inkml:trace contextRef="#ctx0" brushRef="#br0" timeOffset="78">-3011 5547 13,'0'0'25,"-2"-2"-6,2 2 3,0 0-1,-3-4-2,3 4-6,0 0-3,-2-7-2,2 7-3,0-5-1,0 0-1,0 5 0,0-8 1,0 3-2,0-1 2,0 2-2,0-3 1,-1 1-1,-1 1 0,1 1 0,1 4 0,-9-6 0,2 5 0,-1 1 0,-3 1 0,-2 4-1,0 2 1,-1 1-1,-2 2 1,2 1-1,-3 1 0,3 2 0,-2-1 0,3 2-1,0 1 1,2 1 0,1-1-1,2-1 2,3 2-2,4-6 0,1 1 0,4-3-1,3-2 0,1-4 1,4-3-1,0-3 0,1-5 1,1 0-1,1-4 1,1-2 0,-2-1 0,0-1-1,0 1 2,0 0-1,-3 0 0,1 2 0,-3-1 0,0 1 1,-2 1-1,-1 1 1,2 1-2,-5 2 2,2 2-1,-2 2 0,-3 4 0,0 0 0,6 4 0,-6 3 1,0 5-1,0-2 0,0 7 0,0 0 0,-2 3 0,2 2 0,-2 3 0,0 2 0,0 1 0,0 0 0,-2 0 0,1-1 0,-2-1 0,0-3 0,0-3 1,-1-3-1,0-2 1,-4-2-1,1-1 0,-1-1 0,-1-3 0,-2 0 0,-1-2 0,0-1 0,-3 0 0,3-5 0,0 0 1,-1 0-1,5-5 0,1 0 0,1-2 0,5-3 0,1 0 0,2-1 0,5-1 0,2-2 1,3-1-2,3-1 1,3-2 0,4-1-1,2 0-1,-1-4-2,6 4-12,0-1-9,0 0-19,-1-1-27</inkml:trace>
  <inkml:trace contextRef="#ctx0" brushRef="#br0" timeOffset="79">-2189 6189 8,'3'-6'15,"0"1"-3,-2-1 1,1 1 4,-1 1-3,-1-2 1,1 2 1,-1-1-2,0 1-1,-4-2-4,4 0-2,-3 0 0,1 1-1,-3-1-1,1 0-1,-2-2-1,1 3 0,-2 2 0,-1 1-1,1-2 0,-2 4 0,0 0 0,0 3-1,-3 1 0,2 3 1,0 1-1,0 1 0,2 2-1,0 1 1,1 0-1,0 1 0,3 1 0,1 0 0,2 2 0,1-1 0,0 0 0,5 0 0,1-3 0,1-1 0,2-1 0,-1-2 0,2-3-1,-1-1 1,2-2 0,-1-2 0,-1-1-1,1-5 1,0-1 0,-1-4 0,1 1 0,1-4 0,-1-1 0,-1-2 0,-1 1 0,2-1 0,-1 0 0,-2 2 0,-1 0 0,1 2 0,-4 1 0,3 6 0,-4 0 1,-2 6-1,0 0 1,0 0-1,0 9 1,-2 1-1,-2 2 1,1 3 0,-1 0-1,1 1 1,0 2 0,1 1-1,-2 1 1,2 0-1,-1 1 0,-2 0 1,2 2-2,-1-2 2,-2 0-1,3 1 0,-3 0 0,-1-3 0,0-2-1,0 1 2,-2-4-1,-1 1 0,0-3 0,-2-3-1,0-1 2,-3-1-1,1-2 0,-3-2 0,0-1 0,1-2 0,1 0 0,2-2 0,3 0 0,0-3-1,4 4 2,4-6-1,2-1-1,0 0 2,6-2-1,0 0 0,3-3 1,2 1 0,1-5-2,3 0 2,3 1-1,-2-1 0,2-1 1,1-1-1,0 2 1,0-1-2,0 3 0,-1 0 0,-2 1-1,0 2-3,0 2-12,-1 2-11,-4 1-25,0 1-24</inkml:trace>
  <inkml:trace contextRef="#ctx1" brushRef="#br0" timeOffset="60">2503 5343,'0'0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9:49:05.12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213 262 158,'0'0'27,"0"9"-6,0-9-13,0 13-3,1-4 0,6 0-2,-3 2-1,8 1 1,-1 1-2,0 2 0,1 0 0,2 0 0,-1 1-1,-1 0 1,1 0-1,-3 4 1,0-4-1,-1 1 0,0 0 0,-3-2 0,2-1 0,-2-3 0,2-2-1,-5-2 0,2 1-2,-5-8-2,8 3-5,-8-3-3,0 0-10,6-10-9,-2 5-28,-3-6-20</inkml:trace>
  <inkml:trace contextRef="#ctx0" brushRef="#br0" timeOffset="216.4612">484 277 142,'-11'-4'33,"11"4"-10,-15 1-14,8 9-1,-4-2-4,3 7 1,-4 1-2,1 5-1,-2 3-1,-2 5 1,0 3-1,-3 4-1,-1 2 1,2-3-1,-2 2 0,0-3 0,3-4-1,1-5-2,7-5 0,-2-11-2,10-3-9,0-6-7,0-12-7,10-7-21,3-8-28</inkml:trace>
  <inkml:trace contextRef="#ctx0" brushRef="#br0" timeOffset="448.5472">559-4 146,'0'0'31,"-2"4"-10,6 3-12,-4-7-3,11 9-1,-5-5 0,5 4-3,0 2 0,1 2 0,-1-1 0,-2 2 0,1 2-2,1 2 1,-3 2-1,1 3 1,-1 2 0,-1 1-1,0 5 0,-2 1 0,-1 2 0,1 0 0,-4 1 1,-1 2-1,0 1 0,-6 1 0,0 1 0,-2-2 0,-3 2 0,1-6 0,-2 3 0,0-6-1,0-3 1,2-5 0,2-2-1,-1-5 0,3 1-3,-5-9-2,10 2-12,-6-3-4,7-6-9,-8 6-28,8-6-27</inkml:trace>
  <inkml:trace contextRef="#ctx0" brushRef="#br0" timeOffset="-1520.1045">-685 554 135,'0'0'34,"0"0"-12,5 0-13,1-2-3,7 0-1,1-5-1,3 2-1,3-2-1,3 3 1,0-3-1,2 0-1,-4 3 0,0 0 0,-1 1 0,-1-1-1,-3 2 1,-4 1-1,-3 1-1,-1-2 0,-3 2-1,-5 0-4,7 0-8,-7 0-6,0 0-9,0 0-26,4-7-24</inkml:trace>
  <inkml:trace contextRef="#ctx0" brushRef="#br0" timeOffset="-1902.5719">-393 156 40,'0'0'52,"0"0"-16,0 0-13,0 0-9,0 0-4,0 0-4,0 0-1,0 0-1,-3-7-2,3 7 2,2-14-3,3 5 2,-4-1-1,3-3-1,-1-2 1,3 1-1,-4-2 1,1 0-1,0-1 0,-2 2 0,-1-3-1,0 2 1,-5 1-1,-2 1 1,-3 1-1,1 1 1,-5 3 0,1 4-1,-2 0 1,1 5-1,0 0 0,1 7 1,0 1-1,1 4 0,2 1 1,1 4-1,-1-1 1,3 3-1,1 2 1,0 2 1,4 2-2,-2 2 1,2 1-1,2 2 1,0 1-1,0-2 0,2 2 1,2-3-1,-2-2 0,2-1 1,-1-1-1,1-2 0,-1 3 1,-3-1 0,1 1-1,-1-1 0,0 1 1,0-1-1,0 0 0,-1 1 0,-1-1 0,1 0 0,-3-1 0,3-2 0,-1-1 0,-2 0 0,4-2 0,-1-2-1,1-1 0,0-1 0,0-4-2,0-3-4,1 0-9,-1-7-6,8 0-11,-5-9-29,0-3-18</inkml:trace>
  <inkml:trace contextRef="#ctx0" brushRef="#br0" timeOffset="-922.9821">33-52 129,'0'0'37,"-3"-1"-13,-7 2-14,4 11-2,-6-4-2,4 6-2,-2-1 0,1 5-2,-1 1 0,2 2-1,-1 3 1,-1 5-1,2 2 1,-3 3-1,2 4-1,2 2 0,-2 3 1,-1-1-1,5 2 0,-1 0 1,2-2-1,4 0 0,0-6 0,2 1 1,3-5-1,2-3 0,0-3 0,1-3 0,1-4 0,-1-3 0,1 1-1,-1-6 0,0 0-2,0-8-3,4 5-8,-4-7-7,3-1-7,-2-2-22,0-7-32</inkml:trace>
  <inkml:trace contextRef="#ctx0" brushRef="#br0" timeOffset="-203.128">-121 611 236,'4'29'0,"3"-3"0,1-3 0,1-4 0,-1-3 0,1 1-1,-1-6 0,0 0-2,0-8-3,4 5-8,-4-7-7,3-1-7,-2-2-22,0-7-32</inkml:trace>
  <inkml:trace contextRef="#ctx0" brushRef="#br0" timeOffset="2445.2195">1094 361 55,'0'0'57,"-7"-3"-19,7 3-18,0 0-6,-5-7-6,5 7-1,0 0-1,0 0-2,2-4-1,4 4 0,2 0-1,3 0 0,2 0 1,5 1-1,1-1-1,5 0 1,0 0-1,5-1 0,-1-3 1,3 0-1,-1-1 0,0 1-1,-2-1 0,-2 3 0,-3-2 0,-4 2 0,-1 1 0,-12-1-2,4 2-1,-10 0-1,0 6-5,-7-3-9,0 0-4,-5 3-16,0-1-27</inkml:trace>
  <inkml:trace contextRef="#ctx0" brushRef="#br0" timeOffset="2857.3685">1187 506 96,'-8'7'49,"1"-1"-19,7-6-15,-8 6-5,8-6-3,0 0-2,8 1-1,-8-1-1,14-1 0,-6-1-1,3 0 0,-2 0-1,2 1 1,1-1-1,0 2 0,1-3 0,1 2 0,4 0 0,0-1 0,5-1 0,1 0-1,-2-2 0,3 2 1,-2-2-1,-1 2 0,-3 0 0,-3 0 0,-2 2-1,-8 1-1,3 0-4,-9 0-10,0 0-5,0 0-6,0 0-23,0 0-34</inkml:trace>
  <inkml:trace contextRef="#ctx0" brushRef="#br0" timeOffset="-494.6524">213 262 158,'0'0'27,"0"9"-6,0-9-13,0 13-3,1-4 0,6 0-2,-3 2-1,8 1 1,-1 1-2,0 2 0,1 0 0,2 0 0,-1 1-1,-1 0 1,1 0-1,-3 4 1,0-4-1,-1 1 0,0 0 0,-3-2 0,2-1 0,-2-3 0,2-2-1,-5-2 0,2 1-2,-5-8-2,8 3-5,-8-3-3,0 0-10,6-10-9,-2 5-28,-3-6-20</inkml:trace>
  <inkml:trace contextRef="#ctx0" brushRef="#br0" timeOffset="-299.5249">484 277 142,'-11'-4'33,"11"4"-10,-15 1-14,8 9-1,-4-2-4,3 7 1,-4 1-2,1 5-1</inkml:trace>
  <inkml:trace contextRef="#ctx0" brushRef="#br0" timeOffset="38154.0769">7399 348 124,'8'1'36,"2"-2"-12,5-2-17,0-4 0,6 4-3,-1-4 0,3 3-2,-2-1 1,4 0-1,-8 2 0,4 0-1,-4 0 0,-2 0-1,-3 1 0,-4 1 0,2 1 0,-10 0-2,11-1-1,-11 1-7,1-6-9,-1 6-9,0-8-17,0 8-27</inkml:trace>
  <inkml:trace contextRef="#ctx0" brushRef="#br0" timeOffset="38478.0332">7601 207 149,'-9'5'29,"4"-3"-8,-1 4-15,-1-1 0,5 2-2,-4 3-2,4 3 1,-2 2-1,1 2 0,-1 3-2,1 1 1,-1 2-1,3-1-1,-1 1 0,-2-5-2,4 1-2,-5-5-11,5-5-7,0-9-11,0 0-29,0 0-16</inkml:trace>
  <inkml:trace contextRef="#ctx0" brushRef="#br0" timeOffset="39478.6933">7940-152 131,'-6'-3'33,"6"3"-11,-6 4-14,6-4-2,-9 16-1,4-6-2,2 9 0,-1 2-1,0 5 0,0 5-1,-1 3 0,3 3 0,-3 5-1,2-2-1,-2 3 1,2-5 0,-2-1-1,-1-4 1,4-2-1,-2-6-1,-2-6 1,5-2 0,-2-6 0,2-4 0,1-7 0,-6 8 0,6-8 1,-2-3 0,2-4 0,0-2 0,0-2 0,2-2 1,1-1-1,1-2 0,0-3 2,6 2-2,-2 0 1,1-1 0,5 2-1,1 1 1,2-1 0,-1 3 0,2 2 0,-3 2 0,0 3 0,-2-1 0,-1 6 0,-2 1-1,-1 5 2,1 4-1,-3 3-1,1 2 1,-1 5-1,-2-1 0,-2 2 0,-2 1 1,2-2-1,-3-1 0,0-1 0,-4-2 0,-3-2 1,-1-2-1,0-1 0,-2-2 0,-2 0 1,-2-1-1,-3-4 0,1 1-1,-3-3 0,2 4-2,-3-5-10,7 0-6,0-4-7,5-2-19,3 0-31</inkml:trace>
  <inkml:trace contextRef="#ctx0" brushRef="#br0" timeOffset="40076.4969">8183 428 106,'-7'5'45,"1"0"-18,6-5-15,-8 10-5,8-10 0,-3 10-3,3-10-1,0 15-1,4-7 1,0 5-2,-3-1-1,1 2 1,-2 5-2,-2-2-1,-3 4-3,-5-5-8,1 3-9,-6 0-9,2-5-28,-2 0-18</inkml:trace>
  <inkml:trace contextRef="#ctx0" brushRef="#br0" timeOffset="40404.1962">8396 445 144,'0'0'29,"9"0"-8,-9 0-16,0 0-2,7-3-2,-7 3-2,8-5-5,-8 5-11,11-3-9,-11 3-17,9-5-22</inkml:trace>
  <inkml:trace contextRef="#ctx0" brushRef="#br0" timeOffset="33960.1205">6427 383 20,'0'0'47,"3"-6"-18,-3 6-4,5-12-6,-3 5-6,2 0-1,-2 0-3,4-2-2,-5-1-2,3 4-2,-2-4 0,-1 2-1,-1 1 0,0-1-1,-3 0 1,-1 3 0,-1-4 0,-1 3 0,-3 0-1,1 2 0,-3 1 1,1 3-1,1 0 0,-3 0 0,2 3-1,1 4 1,-1 2-1,4 1 1,-3 3 0,3 0-1,-1 4 0,2 1 0,0 3 1,3 0-2,0 1 2,2 1-1,0 1 0,0-2 0,2-2 0,2 0 0,0-2 0,0-4 0,-1-2 0,2-5 0,-5-7 0,11 7 0,-3-7 0,-1-4 0,1-3 0,0-4 0,4-2 0,-2-2 1,2-3 0,1 2 0,0-4-1,-4 0 1,2 1 1,-3-2-1,-1 2-1,-3 3 1,1 1-1,-2 2 1,-2 5-1,-1 8 1,0-8 0,0 8-1,0 0 0,-4 5 1,1 2-1,-1 5 0,2 1 0,-2 4 0,2 2 0,-2 1 0,3 1 0,1-1 0,0 1 0,1-3 0,3-5 0,2 1 0,0-4 0,3-1 0,0-2 0,5-4 0,-1-2-1,2-1 0,3-1-3,-4-9-6,8 0-8,-3-3-6,1-1-14,-3-5-32</inkml:trace>
  <inkml:trace contextRef="#ctx0" brushRef="#br0" timeOffset="36303.3739">6625 126 55,'-14'3'51,"2"-2"-12,0-1-23,4 1-7,1-1-1,7 0-2,-6-6 0,6 6-1,6-6-1,1 1-1,2-2 0,5 4 0,3-3 0,5 3 0,-2 0-1,5 0 0,2-1 0,1 0 0,-1 0-2,-1 1 1,-5-3 0,1 4-2,-7-3 0,-2-3-4,1 8-5,-6-2-9,-1-3-6,-7 5-17,12-5-29</inkml:trace>
  <inkml:trace contextRef="#ctx0" brushRef="#br0" timeOffset="35315.9816">6690 656 76,'-6'0'52,"6"0"-18,-7-9-20,7 9-4,2-11-2,5 8-2,-2-6-1,3 2-2,3-1 1,-2 2-1,2-2-1,0 4-1,1 1 0,-2 1 0,-1 2 1,1 0-2,-5 0 0,2 5 0,-5 4 0,0-3 0,-2 2 0,0 4-2,-3-1 2,-4 5-1,-1-1 0,-3-1 1,3 1-1,-1 0 0,-2-3 1,3 2-1,2-5 1,0 1 0,3-4-1,2-1 1,1-5 0,0 12 0,0-12-1,5 9 2,-5-9-1,12 8 1,-5-5-1,1 4 1,-1-5-1,2 0 0,-2-1 1,1 0-1,0-1 0,0-5-2,3-1 0,-3-6-4,6 0-10,1-4-7,-2-4-14,2-1-29</inkml:trace>
  <inkml:trace contextRef="#ctx0" brushRef="#br0" timeOffset="35923.3867">6765 62 112,'-10'3'41,"10"-3"-14,-7 4-15,7-4-4,-7 6-2,7-6-2,-5 13-1,2-2 0,2 6-2,-1-1 0,-1 5 0,2 0 0,1 2-1,-1-2 0,1-3 0,0-3-1,0-5-1,2-1-2,-2-9-2,0 0-8,9-5-9,-5-5-10,-3-2-28,-1-4-7</inkml:trace>
  <inkml:trace contextRef="#ctx0" brushRef="#br0" timeOffset="37463.0326">7254 202 140,'-7'4'31,"0"2"-8,-2-4-15,5 3-2,-4-1-1,2 3-1,-1-1-1,1 6 0,-5 1-1,-1 4-1,-2 3 0,-5 3-1,3 0 1,-6 2-1,2 2 0,-2-7-2,5 1 0,-4-6-5,12-1-8,1-7-7,8-7-10,0 0-28,-4-8-23</inkml:trace>
  <inkml:trace contextRef="#ctx0" brushRef="#br0" timeOffset="37137.9479">7018 161 88,'-5'-1'50,"5"1"-19,0 0-16,0 0-5,-4 5-3,7 1-2,-2 1-1,6 4-1,-1-2 0,4 7-1,1-5-1,2 5 2,1-1-3,1 2 1,-2-3-1,5 2 1,-3 1-1,0-2 0,-2 1 0,-1 0 0,-1-3 0,0 0 0,-4-1 1,-1-1-2,-3-2 1,3-4 0,-6-5-1,2 7-2,-2-7 0,0 0-7,0 0-9,0 0-6,-1-6-17,1 6-29</inkml:trace>
  <inkml:trace contextRef="#ctx0" brushRef="#br0" timeOffset="40612.1282">8561 398 129,'5'11'32,"-5"-11"-12,0 7-18,0-7-8,0 0-11,0 0-17,7 0-20,-2-4-8</inkml:trace>
  <inkml:trace contextRef="#ctx0" brushRef="#br0" timeOffset="40827.2652">8687 402 25,'6'6'20,"-6"-6"-32,3 7-16</inkml:trace>
  <inkml:trace contextRef="#ctx0" brushRef="#br0" timeOffset="4990.8876">1975 321 83,'0'0'49,"-4"-9"-22,1 3-11,3 6-5,-4-9-3,4 9-2,0 0-2,0 0-1,0 0 0,-6 0-1,6 0-1,-2 13 1,0-1-1,0 3 0,2 4 0,0 5 0,0 3 0,0 4 1,0 2-2,0 2 1,4-3-1,-3-1 0,0-5 0,1-3 0,-1-6 0,2-5 0,-3-12 0,0 0 0,8-1 0,-5-11 0,-1-7 0,0-3 0,2-2 0,-2-3 0,0-2 0,0 2 0,5 1-1,-1 2 1,-1 2 0,3 2 0,2 3 1,-4 4-1,4 3 1,-2 3-1,1 2 0,1 4 1,-2 1 0,0 1-1,0 2 1,0 6-1,2 1 1,-2 3 0,-1 3-1,0 0 1,-1 4 0,-2 1 0,2-1-1,-2-1 1,-3-1-1,1 1 0,-2-5 0,1-2 0,-1-5 0,0-7 0,0 7 0,0-7 0,0-7 1,0-2-1,4-5 0,0-3 0,1-1-1,4-5 1,0-2 0,5 1 0,4 1 0,1-2 0,3 3 0,0 1 0,1 6 1,-3 1-1,2 5 0,-6 5 1,-1 4-1,-3 2 0,-3 7 1,-2 4-1,-1 3 1,-4 3-1,0 3 1,-1 0-1,-1 1 1,0 2-1,0-2 0,-3-2 1,3-3-1,-1-1 0,1-4 0,0-3-1,0-5 0,0-5-1,7 0 0,-2-10-3,3 5-4,-4-7-5,10-1-8,-3 0-10,2-3-24,3 1-22</inkml:trace>
  <inkml:trace contextRef="#ctx0" brushRef="#br0" timeOffset="5593.2774">2736 338 96,'11'-5'50,"-5"0"-20,0 2-15,-6-5-4,0 8-5,-5-12-1,-2 7-1,-5-1-2,-2 4 1,-3-3-1,-3 5-1,3 0 0,-2 8 0,-1 2-1,5 3 1,2 3-1,-1 4 1,6 3-1,0-2 0,4 3 1,0-1-1,4-1 0,2-3 0,5-2 0,4-7 0,1-2 0,3-4 0,3-4 0,2-9 0,-1-3 0,1-4 0,1-2 0,-3-3 0,-1-1 0,-1-1 0,-7 0 0,0 2 0,-4 5 0,-5 1 0,0 7 1,0 8 0,-7 0-1,-1 7 1,1 7-1,-1 4 1,3 1 0,1 4-1,4-1 1,2-1-1,5-3 0,5-1 1,3-1-1,1-5 0,3 0 0,-1-4 0,-2-3 0,0-4-1,-1 0 1,-1-2-2,2-4 0,-5-4-3,1 5-6,-2-6-5,-1-1-7,-1 1-12,2-3-28,-4 1-16</inkml:trace>
  <inkml:trace contextRef="#ctx0" brushRef="#br0" timeOffset="6205.0054">3323 271 163,'0'0'26,"0"0"-9,0 0-9,0 0-2,0 7-1,-4 1-2,0 6 0,-5 0-1,2 4-1,-6 3 1,-4 3-1,0 3-1,-5 2 0,-2 1 0,-5 0-3,2 5-2,-2-7-10,4-1-6,2-8-6,8-4-20,4-6-34</inkml:trace>
  <inkml:trace contextRef="#ctx0" brushRef="#br0" timeOffset="5942.6919">3042 269 156,'5'-1'28,"-5"1"-6,5 5-14,1 3-2,-3 2-1,6 1-2,2 1 0,3 3-2,2 0 0,2-1 0,3 4 0,0-1-1,2-1 1,-6 1-1,3-1 0,-3 0 1,-4-2-1,-1-2 0,-3-1-1,-1-4 0,-3-3 0,-5-4-2,10 2-1,-10-4-6,0 2-6,4-11-7,-4 2-10,4-3-29,-3 0-18</inkml:trace>
  <inkml:trace contextRef="#ctx0" brushRef="#br0" timeOffset="14240.927">3802 0 10,'6'-7'8,"-6"7"2,0 0 0,0 0 2,7-6 0,-7 6 5,0 0-2,0 0 1,4-7-5,-4 7 0,0 0-1,1-7-3,-1 7 0,0 0-2,0-7 0,0 7-1,0 0 0,0-7-1,0 7-1,0 0 0,-3-7-1,3 7 1,-8-3-2,8 3 1,-4 0 0,4 0-1,-9 5 2,9-5-2,-6 4 2,6-4-1,-9 6 0,9-6 1,-10 6-1,10-6 0,-8 6 0,8-6 0,-9 9 0,9-9 0,-7 7-1,7-7 2,-8 10-2,8-10 0,-4 13 0,1-8 0,0 0 0,-1 3 0,3-1 1,0-3-2,-2 4 1,2 0 0,1-1 1,-2 1-1,2 0 0,0 0 0,0 3 1,0 1-1,0 1 1,0 4-1,2-4 0,-2 4 1,1 0-1,0-1 0,1-2 0,-1-1 0,0 1 0,-1-5 0,0 2 0,0-5 0,0 3 0,0-1 0,0 0 0,0-1 1,-2-1-2,-1 2 1,0 0 0,-2-1 0,1 0 1,0 0-1,-3 0 0,1-1 0,-2 1 0,6 1 0,-5-3 0,-1 2 0,2 0 0,-2-2 0,3-1 0,-2 0 0,7-4 0,-12 8 0,12-8 0,-4 4 0,4-4 0,0 0 0,0 0 0,0 0 1,0 0-1,0 0 0,0 7 0,0-7 0,0 0 0,4 7 2,-4-7-2,9 10 1,-3-4-1,-1 1 0,-1 0 1,0 2-1,3 0 1,-3 1-1,-1 0 0,1-2 0,-1 2 0,-2 0 0,0-2 0,1 3 0,-1-3 0,0 1 0,-1-1 0,0 0 1,4 0-1,-4 1 0,0-1 0,0-1 1,0 1-1,0 2 0,0-4 0,0 4 0,0-2-1,0 1 1,0-1 0,0 0 0,0 1 0,0-1 0,0 2 0,2-2 0,-2 1 0,0 1-1,0-4 1,1 4 0,0-1 0,-1-3 0,2 4 0,-2-2 1,0-2-1,1 1 0,-1 1 0,2-2 1,-2 0-1,0-6 0,2 10 0,-2-10 0,6 9 0,-6-9 0,4 7 0,-4-7 0,2 7 0,-2-7 0,7 10 0,-7-10 0,3 6 0,-3-6 0,5 6 0,-5-6 0,8 6 0,-8-6 0,7 3 1,-7-3-1,10 3 1,-10-3-1,8 1 1,-8-1-1,5 0 1,-5 0-1,4 0 0,-4 0 1,10 0-1,-10 0 0,8-1 0,-8 1 0,8-3 0,-8 3 0,8-3-1,-8 3 1,0 0-1,7 0 0,-7 0-4,0 0-10,7 6-6,-7-6-11,0 9-27,0-9-21</inkml:trace>
  <inkml:trace contextRef="#ctx0" brushRef="#br0" timeOffset="19549.2274">4239 368 18,'0'0'37,"0"8"-4,0-8-3,0 0-10,0 0-6,0 0-3,0 0-3,0 5-2,0-5-1,0 0-1,0 0 0,6-4-2,-6 4 1,4-12-1,-3 4-1,2-2 0,1-2-1,-4 0 0,1-1 0,-1 0 1,-1-1-1,-4 2 1,1-1 0,-5 3 1,3 3-1,-4 1 1,1 3-1,1 3 0,-2 3 0,-2 4 0,4 3 0,-4 6-1,-1 0 0,0 2 0,1 5 0,-2 1 1,2 4-1,-1 1 1,3 3-1,-1 2 1,3-1-1,4-2 0,0-1 0,4-3 0,0-6 0,5-2-1,5-11 1,2-2 0,2-6 0,2-4 0,0-5 0,0-8 1,1 1-1,3-5 0,-5-1 0,0-2 0,-1 1 1,-1-2-1,-7 1 0,4 1 0,-6 3 0,1 0 1,-2 1-1,-3 4 1,1 5-1,-1 0 2,0 10-2,0-8 2,0 8-1,0 0 0,-1 8-1,-2 2 1,2 3-1,-3 4 1,4 3-1,-1 3 0,-1 1 1,2 3-1,0-2 0,0-2 0,3 0 0,2-3 0,1-2 0,-1-3 0,2-2 0,-2-5 0,5 1 0,-2-5-1,-1-2 0,2 0-1,1-2-3,-1 0-6,-1-1-8,0-1-6,-1-2-19,-1 2-27</inkml:trace>
  <inkml:trace contextRef="#ctx0" brushRef="#br0" timeOffset="20693.3606">4469 705 45,'0'0'51,"0"0"-18,-8 3-13,8-3-7,0 0-4,0-4-2,0 4 0,10-11-2,-3 3 0,-2-2-1,3-1 0,-1-4-1,-2 1 0,5-3 0,-1 2-1,-3-2 0,2 2-1,-6 1 1,2 6-1,-4 8 1,2-8-1,-2 8 0,0 0-1,-2 8 0,0 2 0,-1 5 0,-1 1 1,1 3-2,1 3 1,0 3 0,1 1 0,1 1-1,0-1 0,0-1 1,0-1-2,0-5 1,1-1 0,-1-4 0,0-5 1,0-2-1,0-7 0,0 11 1,0-11-2,-9 4 2,2-3-1,-2 2 1,-1-2-1,2 1 1,-3 3 0,0-2 0,5 1 1,-1 0-1,7-4 0,-8 6 1,8-6-1,-4 8 2,4-8-2,0 0 1,9 4 0,1-4 0,3 0 0,1-2 0,2-1 1,0-2-1,3 2-1,-5 1 1,-2 0-2,0-1 0,-4-2-2,-1 5-8,-7 0-8,0 0-7,8-8-18,-8 8-27</inkml:trace>
  <inkml:trace contextRef="#ctx0" brushRef="#br0" timeOffset="22767.2346">4491 135 25,'-5'-3'44,"-3"0"-9,-1 1-10,1 0-8,8 2-5,-6-4-4,6 4-3,0 0 0,-3-6 0,3 6-2,3-8 1,3 5 0,2-2 0,5 1-1,-4-1 1,3 2-1,4-3 0,1 3 0,-1-2-1,0 2 0,0-1 0,-1 2-1,0-2 0,-1 3 1,-3-3-2,-2 3-2,0 1 0,-9 0-1,13 0-6,-13 0-9,10 5-7,-10-5-15,10 2-30</inkml:trace>
  <inkml:trace contextRef="#ctx0" brushRef="#br0" timeOffset="22428.5736">4568 109 8,'-9'0'25,"9"0"-3,0 0-5,0 0 1,0 0-2,0 0 1,0 0-3,-2-7-3,2 7-1,0 0-2,0 0-1,0 0-2,0 0 0,0 0-1,0 0-1,-2 4 1,2-4-2,-2 9 0,2-1-1,-1 0 1,1 5-1,-1-2-1,-1 3 1,0-2-1,2 2 0,-5-2 0,5-2-1,-1-1 1,1-9-1,-1 7 0,1-7-2,0 0-2,0-3-5,0 3-6,2-11-12,0 0-18,1 4-13</inkml:trace>
  <inkml:trace contextRef="#ctx0" brushRef="#br0" timeOffset="24101.2285">5084 226 138,'0'0'33,"0"0"-10,-10-5-15,10 5-1,0 0-3,0 0 0,-8 2-1,8-2 0,-8 11-1,3-2 0,-2 1-1,-3 5 0,-3-2 0,1 6 0,-5 4-1,0 0 1,-2 1-1,-3 4 0,2-2 1,-2-1-1,3 0 0,2-1 0,0-3 0,3-4-1,1-1 0,4-6 0,1-2-2,2-6-5,6-2-9,0 0-5,0 0-10,-4-8-28,4-2-25</inkml:trace>
  <inkml:trace contextRef="#ctx0" brushRef="#br0" timeOffset="23664.1956">4846 251 98,'0'0'50,"-11"3"-22,11-3-14,-6 11-5,6-11-3,-5 14-1,2-7-2,3 3 0,3-1-1,1 3 0,1-4 1,5 6-2,-1-1 0,5-1 0,-1 3 0,2-2-1,1-1 1,-1 1-1,0-1 1,-1 0-1,-2-3 0,-4-1 0,0-1 0,-2 0 0,-6-7 0,8 8 0,-8-8 1,0 0-2,0 0 1,0 0 0,0 0 0,0 0-1,0 0-1,0 0-2,0 0-10,0 0-6,0 0-7,0 0-20,-6 1-32</inkml:trace>
  <inkml:trace contextRef="#ctx0" brushRef="#br0" timeOffset="25584.8777">5207 406 76,'0'0'53,"0"0"-20,-8 3-19,8-3-4,0 0-2,0 0-3,0 0-1,4-2 0,2 1-1,1 0 0,4 1 0,-1-1-1,2 1-1,1-1 0,2 1 1,1-1-1,2 1 0,1 0 0,0-2-1,1 0 1,0-2-1,3 0 0,-1-2 0,-6 3 1,3-1-1,-5-2-1,-2 0 1,-3 3-1,-9 3-1,9-6-4,-9 6-8,0 0-7,-7-5-9,0 5-22,-1 0-25</inkml:trace>
  <inkml:trace contextRef="#ctx0" brushRef="#br0" timeOffset="25885.1443">5412 299 145,'0'0'31,"-12"7"-9,12-7-13,-9 8-3,7 0-2,-3 0 1,4 4-3,-3-1 0,0 6-1,2-1 1,1 4-2,-1 2 1,-2-1-1,4 0 0,-1-3-2,1 2-1,-4-8-7,4 0-10,-1-5-4,1-7-16,0 0-34</inkml:trace>
  <inkml:trace contextRef="#ctx0" brushRef="#br0" timeOffset="27482.3413">5755 17 72,'8'-7'47,"-8"7"-18,0 0-11,0 0-6,1-10-2,-1 10-3,0 0-2,-7 0 0,-1 4-3,3 3 1,-3-1-2,0 2 0,1 3 0,0 1-1,4 3 1,-2 0 0,4 3-1,1 5-1,0-1 2,0 3-1,0 3 0,0-1 0,0 1-1,0-1 1,-2 2-1,1-4 1,-2 0 0,-1-2 0,1 1 0,-1-4 0,-2-1 0,2 0 0,-3-4 0,1 0 0,0-2 0,3-3 0,-1-2 0,1 0 0,3-8-1,-3 7 1,3-7-2,0 0-1,0 6-3,0-6-11,3-3-8,-3 3-16,8-14-27</inkml:trace>
  <inkml:trace contextRef="#ctx0" brushRef="#br0" timeOffset="28092.3724">5764 303 53,'0'0'51,"0"0"-10,-4-5-24,4 5-6,4-5-3,-4 5-3,10-9 1,-5 4-2,6 2 0,0 0-1,-2 0 0,5-2-1,-3 2 0,1 3-1,0 0 0,-1 0 0,0 0 1,1 6-2,-3-1 1,1 1-1,-1 2 1,-2 3-1,0-1 0,-3 3 0,0-2 1,-3 2-1,3 0 0,-2 0 0,-2-1 0,0 1 1,0-4-1,0 2 0,-5-1 0,1-1 1,-2-2-1,-4 3 0,-1-2 0,-4 0 0,1 2 0,-4-2 0,-1 1 0,0 0 0,0-2 0,0 0 0,2-1 0,3-1 0,1-3-1,3 0-1,3-2-2,7 0-6,0 0-9,0 0-8,0 0-18,0-4-29</inkml:trace>
  <inkml:trace contextRef="#ctx0" brushRef="#br0" timeOffset="28513.8962">6019 553 76,'0'0'55,"0"0"-20,0 0-20,8 0-4,-8 0-3,0 0-2,0 0-1,0 9-2,0-2 0,0 3-1,-2-1 1,0 6-2,-2 0 0,-2 2-1,-2 3 0,0-3 0,0 2-2,-4-4-4,2 2-8,-2-2-8,0-4-10,-2-3-28,2-3-20</inkml:trace>
  <inkml:trace contextRef="#ctx0" brushRef="#br0" timeOffset="43545.3701">9654 258 137,'0'0'34,"0"0"-11,0 0-16,0 0-1,0 3-2,0-3-1,1 16-1,-1-6 0,0 3-1,-2 1 0,-5 2-1,4-3 2,0-1-2,-3-2 0,2 1 0,2-6 0,2-5 0,0 0 0,0 0 0,3 2 0,-3-2 0,13-7 0,-2-4 0,0 2 0,1 0 0,-1-2 0,1 0 0,6 3 0,-3-3 0,-2 3 1,1 4-1,-6 1 0,4-2 1,-2 5-1,-5 0 1,-5 0-1,11 13 1,-9-5-1,0-1 1,-2 3-1,0 1 0,0 0 0,0-1-1,0 1 1,-2-2-1,1-2-4,-4-4-9,5-3-7,-7 5-9,7-5-25,-5-6-27</inkml:trace>
  <inkml:trace contextRef="#ctx0" brushRef="#br0" timeOffset="46668.3888">9933-9 20,'0'0'25,"0"0"-1,0 0-1,0 0-1,1 4-5,-1-4-3,0 0-2,1 5-3,-1-5-2,7 7-1,-7-7-1,7 11-1,0-4-2,-1 4 1,5-2-2,1 5 1,1-2-1,1 4-1,3 0 1,0 2-1,4 1 0,-4-3 0,1 0 1,-2 2-2,2-3 1,-5-1 0,-3-1 0,2 1 0,-3-4-1,-3 2 1,2-2-1,-6 2 0,1-3 0,3-1-1,-5-2-1,0 1-2,-1-7-7,0 0-16,0 0-18,-8 1-14</inkml:trace>
  <inkml:trace contextRef="#ctx0" brushRef="#br0" timeOffset="47056.9834">10179 47 53,'0'0'45,"5"-5"-8,-5 5-34,0 0 0,0 0 1,0 0 1,0 0 0,0 0 0,-7 9 1,-2 1-2,-2-2 1,-1 7-1,4 0 0,-6 2-1,1 2-1,-1-1 0,1 4-1,-1-1 0,2 2-1,0-3 0,0-2-1,4 0-1,-2-1-1,-1-4-4,5-1-10,-4-5-17,5-1-20,-5-6-10</inkml:trace>
  <inkml:trace contextRef="#ctx0" brushRef="#br0" timeOffset="48312.4235">9639-54 8,'0'0'22,"0"0"-2,0 0-3,0 0 1,-8-5-1,8 5 0,0 0-2,0 0-4,0 0-1,-1-5-4,1 5 0,0 0-3,0 0 1,-5 5-2,5 1 0,0 3-1,0-1 0,0 4 0,0 2-1,0-5 1,0 3-1,0-3 0,0-2 0,-1 1 0,1-8 0,-7 7-1,7-7 1,0 0 0,0 0 0,0 0-1,0 0-1,0 0 1,-2-4-1,2 4-2,-3-7 0,3 7-1,0 0 1,-10-10-1,10 10 2,-13-6-1,6 1 3,-4-1 2,-1 3 1,-1 0-1,-1-1 1,1 1 0,-1 0 2,1 0-2,2 0 1,1-2 0,1 1 0,1 0-1,8 4 1,-7-8-1,7 8 0,0-11 0,0 11 0,9-11-1,-2 7 1,4-1-1,1-2 0,3 2 0,1 0 0,0 2-1,7 1 1,-1-2-1,2 2 0,2-1 1,-1 2-1,0-1 0,-4 0-1,3 1-1,-5-1-3,1 1-8,-2 1-14,-6-3-17,1 3-19</inkml:trace>
  <inkml:trace contextRef="#ctx0" brushRef="#br0" timeOffset="50237.8624">10447 174 8,'0'0'7,"13"-3"3,-7 2 3,4-1-1,1-1 3,0 1-1,-3-1-1,4-1 1,2 0 1,-1 1-4,2-1-2,0 0-4,6 0 0,-4-1-1,1 2-1,2 0-2,-4 0 0,0-1-1,-2 3-2,0-1 0,-4 0-5,-4 2-7,3-1-15,-9 1-17,0 0-9</inkml:trace>
  <inkml:trace contextRef="#ctx0" brushRef="#br0" timeOffset="50613.9325">10533 18 50,'-4'7'50,"-4"-3"-12,6 4-28,1-1-5,-2 2 1,2 5-3,1 0-1,-2 3 0,2 1 0,-1 2-1,-4 0 0,5-1 1,-3 1-3,0-5-2,1 0-12,2-2-17,-6-6-20,6-1-7</inkml:trace>
  <inkml:trace contextRef="#ctx0" brushRef="#br0" timeOffset="51708.113">10433 174 10,'0'0'15,"0"0"-2,0 0-6,-9-5 1,9 5 1,0 0 3,-4-1 2,4 1-4,0 0 4,-7 0-3,7 0-3,0 0-2,-8 0-3,8 0-1,0 0 0,0 0 0,0 0 1,0 0-1,0 0 0,0 0 1,0 0-2,0 0 1,0 0-1,8 0-1,-8 0 0,8 0 0,0-3-1,-1 2 0,2 0-2,2-2-6,-4 3-18,5-5-18,0 5-6</inkml:trace>
  <inkml:trace contextRef="#ctx0" brushRef="#br0" timeOffset="42970.3844">9270 189 45,'0'0'55,"0"0"-11,0 0-27,-3-11-6,4 4-2,3-6-4,4 3-1,-1-6 0,3 4-1,-4-3-1,1 3 1,0-3-2,-4 3 1,-3-1-1,0 5-1,-6 2 1,-2 0-1,-3 4 1,-2 2-1,-2 1 1,0 7 0,-1 0-1,1 7 0,1 0 0,2 4 0,1 3 0,3 2 0,3 0 0,2 0 0,2-1 0,1-2 0,3-1 0,1-4-1,6-7 2,3 1-1,0-7 0,2-2 0,1-1 0,7-8 0,-5-2 1,3-2-1,-2-3 1,-2 0 0,0-2 0,1-3 0,-6 4 0,-5 1 0,-2-1-1,-1 8 1,-4 1-1,0 7 1,-4 0-1,0 10 0,0 2 1,0 4-1,-1 4 2,3-1-2,2-1 0,0 0 0,0-5 0,7 1-2,0-2 2,4-3 0,1-3-1,3-1-1,1 0-1,-1-5-5,1 0-10,3 0-8,-3 0-17,-1-1-31</inkml:trace>
  <inkml:trace contextRef="#ctx0" brushRef="#br0" timeOffset="52759.8115">10999-231 23,'0'0'22,"0"5"-7,0 2 1,0-2 0,-2 4-4,-3 3 0,4-1-5,-2 4-1,-3 0 0,1 4-1,1 1 0,0 5-1,-3-1-2,3 1 2,-4 4-2,4-3 0,-3 2 0,3 1 0,-1-2 0,-3-1-1,5-1 0,-1-2 0,-3-2 0,6-2-1,-2-3 0,2-1 1,-2-7 0,-1 1-1,3 0 0,1-9 0,-2 8-1,2-8 0,0 0 0,0 0-1,0 0-1,0 0-3,0 0-7,0 0-27,0 0-9,0-4-6</inkml:trace>
  <inkml:trace contextRef="#ctx0" brushRef="#br0" timeOffset="53439.2645">10984 52 25,'0'0'37,"7"-4"-20,-7 4-17,9-2 4,-9 2 5,11-2-1,-11 2 4,8-3-1,0 2-3,-2-3 1,0 1-3,-6 3-1,14-8-1,-7 5-2,1 1-1,-2 0 0,1 0 0,-1 1 0,2 1 2,-8 0 0,11 0-1,-11 0 2,9 8-2,-8 1 0,5 0 0,-3 1 0,-1 1 0,0 1-1,-1 0 0,0 0 0,3 1-1,-2-2 1,-1 0 0,0 1-1,1-1 0,0 2 1,-2-2-1,0-2 1,0-1-1,0 1 1,0 2 0,-2-4 0,-2 0 0,-3 0 0,3 0 0,-6-4 0,5 2 0,-4-2 0,-1 1-1,1-2 0,-2 2 0,-3 0 0,1 0 0,-1 1-1,-2 0 0,2 3-1,-2-4-2,3 2-10,0 2-13,0-4-19,2 1-20</inkml:trace>
  <inkml:trace contextRef="#ctx0" brushRef="#br0" timeOffset="56168.3264">11296-225 3,'0'0'17,"0"-8"1,0 8-1,4-5-3,-4 5 0,9-8-1,-9 8-5,9-5 2,-9 5-3,12-7 0,-12 7-3,10-4 4,-1 4-3,-2 0 0,1 0 0,0 1-2,-1-1 0,0 1 0,-1 2-1,-6-3 0,11 8-1,-11-8-1,11 8 1,-11-8 0,7 12 0,0-2 0,-3-1 0,-2 0 0,2 2 0,0-3 0,-1 4 0,-1-2 0,-1 1 0,-1-2-1,1 0 1,-1 1-1,0-1 0,0-1 0,0 1 0,-1 0 1,0 0-1,1 2 1,-2-3 0,1 0-1,-1 3 1,2-3 0,-1 0-1,1 1 0,0-1 1,-3-1-1,3 1 0,-2 0 0,2-1 0,0 2 1,0 0-1,0 0 0,0 1 1,0-3 0,0 2-1,0 0 0,2-3 0,1 1 0,-3-7 1,6 11-1,-6-11 0,6 9 0,-6-9 0,10 3 0,-10-3 0,11 5 0,-11-5 0,10 6 0,-10-6 0,10 7 1,-10-7-2,8 5 1,-8-5 0,3 6 0,-3-6 1,0 0-1,6 9 0,-6-9 0,2 8 0,-2-8 0,1 5 0,-1-5 0,4 8 0,-4-8 0,8 8 0,-8-8 0,7 7 0,-7-7 0,10 4 0,-10-4 0,4 4 0,-4-4 1,0 0-1,6 5 0,-6-5 0,0 0 0,0 7 0,0-7 1,0 0-1,0 0 0,-6 5 0,6-5 0,-4 2 0,4-2 0,-10 5 0,10-5 0,-11 6 0,6-2 0,-1 0 0,0 2 0,0-3 0,-2 1 0,3-1 0,5-3 0,-11 12 0,11-12 0,-11 7 0,11-7 0,-5 9 0,5-9 0,-8 10 0,8-10 0,-3 7 0,3-7 0,-3 11 0,3-11 0,-3 12 0,2-5 0,1 2 0,-3-2 0,3 1 0,0 0 0,-2 1 0,2-2 0,-2 3 0,1-1 0,-2-2 0,2 2 0,-6-1 1,6-2-1,-2 1 1,0-1-1,3-6 0,-8 10 1,8-10-1,-4 9 0,4-9 1,-8 10 0,8-10-1,-1 8 1,1-8-1,-6 6 0,6-6 1,-2 9 0,2-9-1,-3 7 0,3-7 1,-4 6-1,4-6 0,-4 8 0,4-8 1,-10 8-1,10-8 0,-9 8 1,9-8-1,-10 11 0,10-11 1,-9 11-1,9-11 0,-10 11 0,10-11 1,-8 11-1,8-11 0,-9 7 0,9-7 0,-12 5 1,12-5-1,-8 3 0,8-3 0,-10 4 0,10-4 0,-8 5-1,8-5-1,0 0-3,-8 0-11,8 0-11,-8 0-18,2-9-27</inkml:trace>
  <inkml:trace contextRef="#ctx0" brushRef="#br0" timeOffset="41976.7223">8891 445 65,'0'0'56,"0"0"-27,0-7-9,0 7-7,0 0-3,0 0-2,0-10-2,0 10-1,0 0-1,0 0-2,4 6 0,-1 2 1,-2 2-2,-1 4 0,0 3-1,-4 1 0,0 5-2,-7-5-2,2 5-5,-6-3-10,-2-2-7,3-5-18,-1-6-32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25.1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106-2 96,'4'-9'46,"-4"9"-24,0 0-8,0 0-5,-3 11-2,-2-4-2,3 6-1,-2-1-1,1 8-1,-1 0 1,-1 4-1,1 4 0,-1 5 0,-2-2-1,3 9 0,-3-1 0,2 3-1,-1-1 2,-2-2-2,3-1 0,-2-3 0,2-4 0,0-4 0,3-2 0,-1-4 0,0-4 0,0-1 0,0-5 0,2-1 0,-1 0 0,2-10 1,0 0-1,0 0 0,0-5 1,2-9-1,3 0-1,1-4 1,3-7 0,1 0 0,2 1 0,3 0 0,0 0 0,0 3 0,1 2 0,0 5 0,-3 4 0,1 5 0,-3 2 1,-2 5-1,-1 5 0,-2 5 1,-2 5 0,1 1 0,-3 2-1,-1-1 0,0 2 1,-2-1-1,1 2 0,0-2 0,-1-9 1,-1 2-1,-1-5 0,1 0 0,2-8-1,0 0 0,0 0-2,-2-6-8,4-2-9,1-5-5,3-1-17,2-4-31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25.6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162-1 69,'0'0'59,"0"0"-24,-6-3-17,6 3-7,-14 6-3,7 2-3,-3-4 0,3 6-2,-5-2 0,4 4-1,-2 2 0,0-1 1,0 4-2,0 4 0,0 1 0,1 7 0,1 0 0,1 5-1,-1-1 1,3 2-1,0 3 0,3-5 1,0 6-1,2-9 0,0 0 0,0-5 0,0-5-1,2-5-1,3-4 0,-5-11-5,10 11-8,-10-11-7,13-7-9,-5-7-27,3 2-21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26.1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51 152,'0'-7'28,"0"7"-8,0 0-14,-3 0-2,3 7-1,-4 4-1,4 3 0,0-2-1,0 7 0,0-5 0,4 3-1,2-2 2,2-4-2,3-5 0,2-6 0,0-2 0,2-11 0,2-3 0,1-5 0,-2 0 0,-3-6 0,-1 5 0,-2 3 0,-5 1 0,-2 7 1,-3 11-1,0 0 0,0 0 1,-2 12 0,-1 4-1,2 2 1,0 5-1,1 4 1,-1-2-1,2 3 1,0 2-1,1 1 0,-1 1 0,-1-5 0,-3 4 1,-2 0-1,-5-6 0,-2 3 1,0-8-1,-5 1 2,-1-1-2,0-3 1,1-5-1,0 1 0,3-6-1,0-2-1,6-4-1,-1-7-7,9-9-11,0 3-4,6-10-17,4-8-37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26.6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0 123,'-5'10'39,"5"-10"-14,-4 15-12,4-15-8,0 15 0,0-15-2,9 17 0,-2-5 0,5 6-2,-1-2 2,3 2-2,-4 4 0,2 4 1,-4 2-2,-1 6 1,-4 0 0,-3-1 0,0 3-1,-6 2 1,-5-2-1,-2-1 0,-2-2 0,-1-3 0,0 2-1,-3-6-1,6 5-1,-5-9-11,8 3-7,-2-6-7,6-4-28,6-15-27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28.3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2 43,'0'0'42,"-8"-2"-4,8 2-13,0 0-9,0 0-5,-8 0-2,8 0-4,0 0 0,0 0-1,0 0-1,12 6 0,-12-6-1,15 8 0,-5-5 0,4-1-1,0 0 0,3 0 0,2-2 0,-1 1 0,1-3 0,2-1-1,-4-4 1,0 7-1,-2-2 1,-1-3-1,-2 3 0,-4 0 0,-8 2 0,11 0 0,-11 0 0,0 0 0,7 2-1,-7-2-1,3 7-2,-3-7-7,0 10-11,0-10-10,-6 14-24,2-6-21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28.7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21 57,'-12'7'62,"12"-7"-24,-9 6-21,9-6-7,0 0-2,-3-4-2,8 4-2,-5 0 0,20-9-2,-6 4 0,4 3 1,1-3-2,1 3 0,1-1 0,0 1 0,-1 2 0,0 0-1,-2 3 0,-3 2 0,1 1-2,-4-1-2,3 5-12,-6-1-8,-2-2-13,-2 0-31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26T07:25:28.0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13 53,'0'0'45,"-8"-4"-9,8 4-14,0 0-8,-13-7-3,13 7-5,0 0-1,0 0 0,-3 6-2,3 1-1,0-7 0,9 21-1,-3-5 0,3 4 1,1-1-1,2 5 0,0-2 0,1 0 0,-1 3 0,2-5-1,-2-2 1,-1 2 0,-1-8-1,-2 1 0,-1-7 0,-7-6 1,10 7-1,-10-7 0,7-4 0,-6-5 0,3-3 0,-1-4 0,1-1 0,-1-1-1,4-5 2,-1 3-1,1-1 0,-2 2 0,3 2 0,-1 2 1,-2 1-1,1 2 0,-2 4 0,-4 8-1,3-13 1,-3 13 1,0-11-1,0 11 0,-4-9 0,4 9 0,-9-5 1,9 5-1,-10-5 0,0 3 0,0 0 0,1-2 1,-4 3-1,-2-2 1,0 3-1,-1 0 2,-3 0-2,3-2 0,0 2 1,0 5-1,3-3 0,3 0-1,1 0-2,9-2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20.579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39-3 85,'-10'-1'50,"10"1"-27,0 0-9,-13 5-5,13-5-6,-6 7-11,6-7-15,0 0-14,-10 7-22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42.3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115 119 28,'0'0'34,"0"0"-6,0 0-4,1-8-7,-1 8-4,3-11-5,-1 2-1,-2 9-2,4-14-1,-2 3-2,1-2-1,-2 4 2,-1-3-2,0 2 0,0 1-1,0 9 2,-9-11-2,2 9 1,-2 2 0,-1 1-1,-1 5 1,0 3 0,-1 1 1,1 5-1,-1 3 0,4 0 1,-1 4 0,4 5 0,-3-2 0,5 5 0,-1-1-1,4 1 1,-1 0-1,1 1 1,1-3-2,3 3 1,0-1 1,1 0-2,0-4 1,-1 2-1,1-1 0,0-3 0,-3-1 0,-1-2 1,1-5-1,-2 0 0,0-5 0,0 2 0,0-4-2,0-9-1,0 16-3,0-16-5,0 0-15,0 0-17,0 0-30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42.6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54 57,'-9'-6'62,"2"1"-33,7 5-11,-7-7-6,7 7-4,0 0-2,0 0-2,7-2-1,3 2-2,2-1 1,5 0-2,4-2 1,3 1 0,3 0 0,1-3-3,4 2-14,-3-2-9,-4-1-16,-2 0-30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50.5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119 13 0,'8'-4'57,"-8"4"-24,10-9 1,-10 9-10,0 0-7,10 0-5,-10 0-3,0 0-3,-4 3 0,4-3-2,-12 13-1,6-3-1,-5 1-1,2 3 1,-3 1 0,0 3-1,-1 0 1,3 3-1,-1-2 0,1 2 0,1 1 0,2 0-1,0 0 1,1 1 1,2 1-2,1 2 2,2-1-2,1 0 1,0-1 0,5 0-1,1 0 0,2-1 0,1-4 1,3-2-1,-1-4 0,1-4 0,-1 2 0,1-5-2,2 0-3,-6-6-13,2-4-6,0-5-13,0-3-35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50.8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0 140,'0'0'35,"0"0"-13,0 0-16,15 13-1,-4-6-1,6 5-1,-2 2 0,5 2-1,-3-3 0,2 2-1,-3 2-1,-2-5 1,-3 0-2,-3-2 0,3-4-6,-11-6-12,8 4-6,-8-4-15,7-8-34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51.0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0 132,'-8'-1'38,"0"1"-14,-1 4-14,3 7-5,-5-2-1,4 5 0,-4 5-2,1 1 1,-3 2-2,0-1-1,0 0 0,0-4 0,1 1-3,1-7-1,8 1-10,3-12-9,0 0-10,-4-6-30,8-10-20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51.3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18 145,'5'-10'33,"-5"10"-11,15-7-15,-6 6-2,5 3-1,-1 4-1,2 8 1,0 0-3,1 10 1,-1 3-1,0 6 1,-5 3-2,-3 2 1,-2 2-1,-5 1 1,-5 1-1,-5-2 1,-7-5-1,-1-1 1,-3-3-1,0-2-1,0-5-1,1-7 0,7-1-3,-3-13-12,16-3-6,-7 0-10,9-11-32,7-13-20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52.0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164 43 72,'2'-10'59,"-2"10"-23,0 0-22,0 0-5,0 5-1,-1 5-1,1 7-2,-2-6 0,0 12-2,-1-5-1,1 6 1,-1-2-1,1 0-1,-3-2 0,4-1-1,-1-4 0,0-6-1,1-1 0,1-8 0,-1-6-1,0-4-1,1-4 2,-5-7-1,-1 1 0,-3-2 0,-2-1 2,-4 3 0,-1 2 0,-1 0 1,0 4 0,3 3 0,2 2 0,3 3 1,9 6-1,-8-8 2,8 8-2,0 0 0,10-7 1,-1 7-2,4-1 2,2 1-1,2-3-1,5 3 1,-1 0 0,3-1 0,2-2 0,0-1 0,2 0-1,-3 2 0,0-2 1,-5 1-1,-1 2 0,-4-2 0,-2 4-2,-13-1-3,15 4-11,-15-4-6,0 0-6,-3 7-30,3-7-31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53.0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15 57,'0'0'57,"0"0"-26,0 0-12,0 0-7,0 0-3,0 0-3,0 0-1,0 0-2,-5 4-2,5-4 1,-1 8 0,1 0 0,0-8-1,1 7 0,-1-7 1,8 6-1,-8-6 0,10 1 0,-10-1-1,11-5 1,-11 5-1,7-11 0,-7 4 1,0-1-2,0 0 1,0 8 1,-3-8-1,3 8 0,-8-2 1,8 2 0,-8 4-1,5 5 1,0-3 0,3-6-1,-2 13 0,2-13-3,5 7-13,-5-7-7,7 0-10,-4-9-32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2:54.5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95 16 114,'1'-8'38,"-1"8"-21,0 0-7,0 0-4,0 0-2,0-8-1,0 8-1,0 0 0,0 0 0,-1 3 0,1-3 0,-7 9 0,7-9 0,-8 17 0,1-7 0,3 2 0,-3-2 0,0 5 0,0 0-1,0 4 0,1-2 0,0-2 0,-2 1 1,3 4-1,0-1-1,0 2 1,1 1-1,2 0 1,1-1 0,1 4-1,0 0 1,3-2-1,2 2 0,0-5 1,2-4-2,-1-2 0,3-2-5,-5-4-9,4-4-7,-8-4-9,8-4-29,-7-5-27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0.8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8 5,'0'0'18,"0"0"-1,0 0-2,0 0-3,0 0-3,0 0-4,0 0-1,0 0 3,0 0-1,0 0 0,0 0 4,0 0-3,0 0 0,0 0-1,0 0 0,0 0-2,0 0 0,3-9-1,-3 9 2,0 0-1,0 0 1,0 0-1,0 0 1,0 0-2,0 0-1,0 0 1,0 0-1,0 0 0,0 0-1,0 0 0,0 0-1,0 0 1,0 0 0,0 0-1,0 0 0,0 0 1,0 0 0,0 0-1,0 0 2,0 0-2,0 0 0,0 0 1,0 0 0,0 0-1,0 0 0,0 0 0,0 0 0,0 0 1,0 0-1,0 0 1,0 0 0,0 0 0,0 0 0,-3 6 0,3-6 0,-3 9 0,1 1 0,1-1-1,1 4 1,0 0-1,0 3 1,5-3-1,-1 2 1,5-4-1,1 0 0,3-3 1,-1-1 0,5-3-1,-2-4 0,2 0 1,-1-3-1,0-5 0,1 0 1,-3-4-1,-2 1-1,-2-5 1,-2 2 1,-4 0-2,-1 4 2,-2-2-1,-1 4 0,0 8 0,-5-10 0,5 10 1,-9 0-1,9 0 0,-12 11 1,9-1 0,-3 2 0,4 3-1,-1 2 1,2-2 0,1 6 0,0 2 0,0-1 1,0 2-1,0 2 0,0-5 0,0 1 0,-2-2-1,-3-3 1,-1 4 0,0-2 0,-4-7-1,0-1 0,0-3 0,-3 3 0,-2-6 0,0 1-2,1-4 0,-3-2-1,6 5-6,-4-7-8,7-3-8,2-8-14,3 4-31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22.768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6-1 55,'0'0'43,"0"0"-9,0 0-13,-5 3-6,5-3-6,0 0-2,-3 10-1,3-10-2,3 11-1,2-3 0,2 2 0,1 3-1,0 1-1,6 3 0,1 3 0,1 2 0,0 0 0,1-1-1,-1 3 1,0-6-1,1-1 0,-5-4 0,0-1 0,-1-7 0,-2-1 0,-2-4-3,1 0-3,-8 0-11,3-5-8,-1-6-19,-2 1-27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1.3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29 114,'0'0'39,"0"0"-11,0 0-18,0 0-2,0 0-2,0 0-3,10-4 1,-10 4-1,11-1-1,0 0 0,-1 0 1,4-1-1,0-1-1,4 3 1,0-4-1,0 1-1,0 0 1,-1 0-1,-3 1 1,-1 0-1,-5 3 0,0-1-1,-8 0 0,0 0-2,7 6-4,-7-6-10,-4 9-4,4-9-13,-10 4-24,10-4-25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3.2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15 55,'2'-8'57,"-2"8"-24,0 0-12,0-8-8,0 8-4,0 0-2,0 0-2,0 0-2,0 5 0,0-5-1,6 12 0,-2-6-1,3 6 1,1-3 0,3 3-1,1-2 0,0 1 0,3 1 1,0 1 0,1-3-1,-1 0 0,-1 1 0,-1-4 0,-1 0-1,-4 1 0,-1 1 0,-1 0-1,-6-9 1,4 7-2,-4-7-2,0 0-3,0 0-11,0 0-6,0 0-12,0-9-29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3.5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187 1 128,'0'0'36,"0"0"-13,0 0-13,0 0-3,0 0-2,-8 5-2,6 2 0,-4 1-1,0 1 0,-3 4 1,-3 3-1,-2-2-1,-1 6 0,-1-5 0,0 5-1,1 2 1,-3-4-1,5-2 0,1 0-1,1-7 1,2-2-2,5 1 0,4-8-2,0 0-3,0 0-11,0 0-6,2-6-14,6-1-29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4.2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45 0 88,'0'0'49,"0"0"-18,2-7-17,-2 7-5,0 0-1,0 0-3,0 0-1,9 3-1,-9-3-1,9 12 1,-5-5-1,3 5-1,-1 0 2,2 5-1,0-2-1,4 3 1,-3 0-1,0 0 0,2-1 0,-3 3-1,1 2 1,-3 0 0,-2 1-1,-3 0 1,-1 0-1,-3 2 0,-5 2 1,-2 0-1,-2-3 0,0 2 0,-3-3 0,3 3 0,-3-4 0,1 3 0,0-3 0,2-1 0,2 3-1,0-5-1,5-1-1,-3-11-9,5 9-8,3-16-6,-4 9-16,4-9-36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5.6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29 55,'0'0'41,"0"0"-6,0-8-13,0 8-5,0 0-6,0 0-3,5 0-1,-5 0-2,11-4-1,0 4-1,-3-3-1,6 3 0,-2-2-1,4 2 1,1-1-1,1 1 0,0-1 0,1 1 0,-1-2 0,2 2 1,-3-2-2,-2 2 1,-1 0-1,-1 0 0,-4 0 0,-1 0 0,-1 0-3,-7 0-1,8 0-11,-8 0-5,0 0-10,0 0-21,-4-5-21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5.9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8 135,'0'0'34,"0"0"-12,-10-9-13,10 9-3,0 0 0,4 5-2,-3 4 0,4 4 0,-4 2-2,2 2 0,-1-3-1,0 4 0,1 0-1,-2-3 0,2 0-3,-3-8-12,1 1-4,-1-8-6,0 0-17,9 0-34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6.8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131 156 134,'0'0'34,"0"0"-12,0 0-13,3-5-3,-3 5-3,11-14 1,-3 8-2,-1-8-1,2 2 0,-1 0-1,-1-3 1,-2 3-1,-2-2 0,-3 1 1,0 4-1,-5-1 1,-2 3-1,-3 1 1,1 1 1,-3 3-2,3 2 0,-1 0 1,1 7-1,0 2 0,0 2 1,1 0-1,0 5 1,0 3 0,2 0 0,1 3 0,0-1 0,1 3-1,2 2 1,-1 1 0,1 0 0,0 2-1,1-1 1,-1 1-1,1-4-1,-3 1 2,1-2-1,1-8 0,-3 3 0,1-5 0,-2-2 0,1 0-1,-2 0 1,4-3-4,3-9-2,-7 14-13,7-14-2,0 0-11,0 0-26,0-7-24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7.1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25 169,'-7'0'23,"-1"-3"-4,8 3-14,0 0-2,0 0 0,0 0-1,4-5 0,6 5 0,4-2-1,2 2 0,3-1-1,2-1 1,1 0-2,0 1 1,-2-4-3,1 5-6,-6 0-9,-1 0-4,-5-2-12,1 0-27,-10 2-22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7.5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92-1 175,'-3'0'22,"3"0"-3,-18 4-15,10 9 0,-1-1-2,1 4 0,1 2-1,0 3 0,2 2 1,0 2-2,0-1 1,0 0 0,2 3-1,0-2 0,-1 1 0,2-5 1,2 2-1,0-4-1,0 0 1,2-2-1,3 1-1,0-5-2,6 3-8,-4-6-8,4-3-6,-1-5-14,1-2-29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7.8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0 157,'0'0'28,"-6"3"-8,6-3-8,0 13-7,0-3-2,6 3 0,2 4-1,4-3 0,-1 1-1,5 0 0,2 0-1,0-1 1,1 1-1,-1-5 0,-2-1-1,-5-3 0,4 0-3,-8-6-10,2 1-5,-9-1-7,11-4-13,-8-5-35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2T11:48:26.7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355 1408 50,'-3'-8'40,"3"-2"-9,-3 1-7,3 1-8,-1 1-4,1 7-4,-1-9-2,1 9-1,0 0-1,2 3 0,-2 5-1,8 5 0,-5 5-1,6 1 0,-3 9 0,7-1 0,-1 0-1,3 4 1,0 2-1,3-3-1,-2 0 0,4 1 0,-4-1 0,-1-1 0,2 0-1,-3-3 1,-4-1-1,0-2 1,-2-5 0,-2-2 0,0-7 0,-2-1 0,-4-8 0,8 0 0,-8 0 0,4-13 0,-1-2 0,1-1 0,-1-4 0,1-4 1,-1-2-1,2-4 1,-1-3-1,3 3 1,-3-6 0,4 4-1,-4-6 2,4 5-2,-1 1 1,0 2-2,-2 5 1,1 3 0,-2 8 0,-1-2 0,0 10-2,-3 6 1,0-7-1,0 7-4,0 4-9,0 3-8,-3 0-13,1 4-29</inkml:trace>
  <inkml:trace contextRef="#ctx0" brushRef="#br0" timeOffset="447.6">504 1600 72,'-10'2'57,"1"-1"-22,1 1-23,8-2-2,0 0-3,0 0-1,0 0-2,9 7-1,-1-6-1,7 0 0,0-1 0,3 2-1,3-2 1,0 0 0,0 0-1,1-3 0,1 0 0,-4 0-1,0 1 2,-4-1-2,0 3 0,-3-2-2,-2 2-2,-10 0-8,9 0-8,-9 0-9,0 0-26,0 5-25</inkml:trace>
  <inkml:trace contextRef="#ctx0" brushRef="#br0" timeOffset="1545.3259">973 1548 98,'0'0'50,"0"0"-22,-6 0-16,7 5-4,2 1-2,5 6-1,1-2-1,3 4-2,4 1 0,0 1 0,2 2-1,1 1 0,-3 0-1,5-2 0,-4 1 1,-4 1-1,2 0 0,-2-5-1,-3 0 1,-2-4 0,-2-1 0,-6-9 0,10 7-1,-10-7-1,6 0-4,-6-4-12,0-3-6,0 0-16,-4-4-33</inkml:trace>
  <inkml:trace contextRef="#ctx0" brushRef="#br0" timeOffset="1895.2173">1234 1536 118,'0'0'38,"-4"1"-13,4-1-19,-10 7-1,10-7 0,-8 5-1,8-5-1,-8 7 0,8-7-2,-9 12 1,4-8-1,-2 4 0,-1 2 0,2 1 1,-3 5-1,-2 1 0,-2-1-1,-1 7 0,-2 1 0,-5 1 1,5 3-2,-6 0 1,7-4-2,0 2-4,-2-8-10,9-5-8,1-3-14,4-4-36</inkml:trace>
  <inkml:trace contextRef="#ctx0" brushRef="#br0" timeOffset="5975.3622">2164 1520 76,'0'0'53,"-4"-9"-19,4 9-22,-8 0-3,3 1-1,3 7-3,-6-1 0,3 3-2,-5 2 0,0 4-1,-2-3 0,0 4 0,-1 0 0,0 2-1,-4-1 0,2 1 0,-3 1 0,3-1-1,0 0 0,0-4 0,3 0 0,0-6 0,5-1-1,0-1-1,7-7-2,-6 0-8,6 0-10,4 0-8,0-8-29,1 3-21</inkml:trace>
  <inkml:trace contextRef="#ctx0" brushRef="#br0" timeOffset="5574.0598">1948 1573 50,'0'0'46,"-3"-5"-11,3 5-14,-4-9-5,4 9-6,0 0 0,-5-5-4,5 5-1,0 0-1,0 0 0,0 0-2,4 9 0,1-2 0,2 2-1,1 4 1,3-2-1,3 4 0,-1 2-1,4-3 1,1 1 0,-2-1-1,2 0 2,-3 0-2,-2-5 0,-1 2 0,-2-2 0,-5-4 0,-5-5 0,8 9-2,-8-9 2,0 0-1,2 5-1,-2-5-1,0 0-4,-2 0-10,2 0-9,0 0-17,-8-6-30</inkml:trace>
  <inkml:trace contextRef="#ctx0" brushRef="#br0" timeOffset="6650.7301">2237 1713 92,'10'-1'53,"-10"1"-23,5-5-21,6 5-1,-11 0-2,12-1-1,-12 1-2,12 0-1,-12 0 0,10 2-1,-5 3 0,-5 2 0,0 1 1,0 2-1,0-2 0,-2 4 0,-2-5 0,-1 6 0,1-6-1,-1 3 2,0 0-2,2-3 1,-4 1-1,3 1 0,-2 0 0,0-1 0,2-3 1,4-5-1,-8 9-1,8-9 1,-6 11 1,6-11-1,-1 5 0,1-5 0,0 0 0,0 0 0,2 3 0,-2-3 0,10-1 0,-4-1 0,3-1 0,-1-2 0,2 2 0,0 1 0,2 2 0,0 0 1,-1 5-1,0 0 0,-2 1 0,3 1 0,-3 4 0,1-4-1,1 2-4,-5-3-8,3 1-9,1-4-9,-3-1-28,0-2-27</inkml:trace>
  <inkml:trace contextRef="#ctx0" brushRef="#br0" timeOffset="3885.9645">1372 1807 23,'0'0'58,"-2"4"-20,2-4-15,0 0-6,0 0-5,0 0-5,0 0-1,0 0-2,2-4-2,1-2 0,-1-2 0,5-1-1,-1 3 0,-1-7 0,1 6 0,-2-2 0,3 1-1,-5 2 0,-2 6 1,7-9 0,-7 9 0,0 0-1,0 0 1,0 0 0,1 4 0,-1 1 0,0 3 0,-1 3 0,1 0 0,0 4 0,0-1 0,1 3 0,2 3-1,-2-2 1,1-2-1,2 1 1,-1-1 0,-2-6-2,0 3 2,-1-6-1,0-1 0,0-6 0,-5 7-1,5-7 1,-12 5 0,4-3 0,-2 0 0,5-1 0,-5 2 0,5-1 0,-3 0 0,8-2 0,-9 3 0,9-3 0,0 0 0,0 0 0,10 0 0,-1-1 1,1 0-1,1-2 0,4 1 0,-3-1 1,3 0-1,-1 1 0,-2 2 0,-1 0-3,-4-3-2,4 3-11,-2 0-8,-3-1-16,-6 1-33</inkml:trace>
  <inkml:trace contextRef="#ctx0" brushRef="#br0" timeOffset="7873.1738">3012 1555 65,'0'-8'45,"0"8"-15,3-5-11,-3 5-6,0-8-4,0 8-2,0-6-2,0 6-1,-5-6 0,5 6-2,-11-2 1,5 0-2,-5 2 1,1 0 0,-3 0-1,-1 2 0,-3 0 0,1 2 0,-2 0 0,1 1 0,1 4-1,1-5 1,0 3-1,3 1 0,0 0 1,2 1-1,1 1 1,1 0-1,3 2 2,1-1-2,1 2 0,3-3 1,2 3-1,3-3 1,2 3-1,4-4 0,1 1 1,3 1-2,1-6 2,2 4-1,-2 0 0,4-5 0,-1 0 0,0 1-1,0-2 2,-1 0-1,0-2 0,-1-1 0,2 0 0,-4 0 0,-1 0 0,0-1 0,-2-2 0,-2-2-1,-2 2-1,-1-1-2,-2 2-2,-5 2-10,5-7-8,-5 7-14,0 0-34</inkml:trace>
  <inkml:trace contextRef="#ctx0" brushRef="#br0" timeOffset="8341.5985">2810 1664 104,'-8'0'46,"8"0"-19,0 0-18,0 0-1,0 0-3,5 0-2,1 0 0,3 0-1,1 0 0,3-2 0,2 0-1,1-3 0,0 4 0,1 0 0,2-2 0,-2 3-1,3 0 0,-4 0 1,-1 0-1,0 0 0,-3 0-1,-1 0-3,-4-2-4,1 1-11,-1 1-8,-7 0-21,7 0-32</inkml:trace>
  <inkml:trace contextRef="#ctx0" brushRef="#br0" timeOffset="9244.5787">3508 1387 48,'-3'-6'62,"3"6"-20,0 0-25,0 0-5,-2 5-3,2-5-2,-2 16-2,-1-3-2,3 6 0,0 1-1,5 7 0,-5 0-1,1 7 0,-1-4 0,0 5-1,0-2 1,-6-5-1,4 1 0,-3-4 0,-1-6 1,2 1-1,-2-6 0,4-4 0,-3-1 0,5-9-1,-2 8-2,2-8-2,0 0-9,2-8-10,3-1-15,-3-1-30</inkml:trace>
  <inkml:trace contextRef="#ctx0" brushRef="#br0" timeOffset="9933.4194">3515 1418 123,'0'0'39,"-5"-7"-15,5 7-17,0 0-1,0 4-1,0-4-2,5 12 0,-1-3-2,4 4 1,0-2-1,0 5 0,4-3 0,0 1 0,-1 1-1,1-3 1,1 2-1,1-4 0,1 1 0,-1-4 0,0-2 1,1-2-1,-2-3 0,1-3 0,2-3 0,-3-6 0,1-1 1,0-3-1,0-3 0,-2-2 0,1 1 0,0 1 0,-2-3 2,-1 6-2,-2 3 0,-3 0 0,-1 6 1,-4 7-1,7-3 1,-7 3 0,0 3-1,0 3 1,0 0-1,0 4 0,0 0 1,0 5-1,0 3 0,1 2 0,1 3 1,1 1-1,-2 4 0,2 1 0,-3-2 0,1 1 0,2-1 1,-3-2-2,0 1 1,1 0 0,2-4 0,-2 0 0,1-2 0,-1-2 0,-1 1-1,4-6 1,-3 0 0,-1-5-1,3 0-1,-3-8-2,0 0-9,0 0-8,6-3-10,-6 3-28,0-15-29</inkml:trace>
  <inkml:trace contextRef="#ctx0" brushRef="#br0" timeOffset="11564.5848">4128 1846 76,'0'0'56,"3"8"-31,-3-8-10,6 9-4,-4-1-4,2 3-1,-4 1-2,1 2-1,-2 5-1,-6 1-1,-4 3-2,-3-2-10,-2 2-10,1-2-12,-4-7-31</inkml:trace>
  <inkml:trace contextRef="#ctx0" brushRef="#br0" timeOffset="12609.5705">4545 1387 48,'-2'-6'66,"2"6"-23,0 0-25,-5-4-7,5 4-2,0 0-3,5 6-2,-5 3-1,7 3 0,-2 1-1,3 9 0,1 1-1,1 3 0,1 4 0,1-1-1,-2 3 1,4 1-1,-3-1 0,-1-2 1,0-2-1,-2-2 0,0-4-1,-2-5 1,0-1 0,-4-6 0,5-4 0,-7-6 0,10-3-1,-5-5 1,0-2 0,2-7 0,-1-1 0,4-4 1,-4-1-2,3-1 2,-3-4-1,1-1 1,4-5-1,-3 0 2,2-2-2,-2 1 1,4 4-1,-2 1 0,-1 4 1,2 3-1,-4 8 0,-1 0-1,0 5 0,-3 2-4,-3 8-4,0 0-9,0 0-10,0 0-18,-7 8-35</inkml:trace>
  <inkml:trace contextRef="#ctx0" brushRef="#br0" timeOffset="12928.7847">4619 1540 121,'-5'5'42,"5"-5"-17,0 0-14,0 0-5,13 2-2,-2-2-1,6 0-1,1 0 0,3 0-1,1 0-1,1 0 0,-2-1 0,-1-1-4,-1 0-10,-3-3-8,-6 2-13,-1-3-28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23.130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362-3 18,'0'0'63,"-11"0"-10,0 5-29,1 0-9,1 4-4,-6-1-3,6 5-1,-7-3-3,-1 7 0,0-1-1,-2 5-1,-2-1-1,0 2 1,-3 1-2,1 2 1,1 0-1,-2 0 0,3-3 1,3-1-1,1 3-1,2-9 0,4 1-2,1-7-3,9 1-12,1-10-7,0 0-17,0 0-29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8.0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179 0 177,'-11'0'22,"0"1"-3,0 1-15,3 7-1,-4-1-1,1 6 0,-2-1-1,0 5 1,-2 1-2,-1-4-1,1 4-1,0-4 0,4 1-2,-1-10-11,12-6-5,-10 4-9,10-4-16,4-5-29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43:08.4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5 179,'0'0'22,"13"-8"-4,-13 8-14,16 1-1,-8 3-1,3 10 0,-2 1-1,2 3 1,0 4-2,2 0 1,-3 3 0,2 3 0,-4 0-1,0-1 1,-2 3 0,-1-1-1,-5-5 1,0 4-2,-3 0 1,-5-1-1,-2 0 0,-7-4-3,4 5-11,-7-10-5,1 3-7,0-9-14,4-7-40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8:43:54.0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0,0 0,0 0,0 0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1:42:24.888"/>
    </inkml:context>
    <inkml:brush xml:id="br0">
      <inkml:brushProperty name="width" value="0.02646" units="cm"/>
      <inkml:brushProperty name="height" value="0.02646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21 24 35,'-12'-10'41,"12"10"-7,0 0-9,-3-9-9,3 9-3,0 0-4,0 0-1,-7-6-2,7 6 0,0 0-2,0 0 1,0 0-2,0 0 0,0 0 0,0 6-1,0 1 0,5 2-1,-3 4 0,4 0 0,-2 5 0,4-2-1,0 3 0,1 1 1,-1 2-1,4 3 0,-4 1 0,2 2 2,2-2-2,-2 4 0,3-2 1,-1 1-1,-2-1 0,2-1 0,-2 0 0,-2-8 1,2 3-1,-3-2 0,0-5 0,-1 4 0,-1-8 0,0 2 0,1-1 0,-3-6 0,-3-6 0,5 12 0,-5-12 0,0 0 0,0 0 0,0 0 0,0 0 0,0 0 0,10-6 1,-8-6-1,3-5 0,-2-2 0,4-7 1,-1-3-1,3-2 0,-1-3 1,2-1-1,0 0 0,0-1 0,2-1 0,-5 2 0,4 3 0,-6 2 1,2 4-1,-2 2 0,-2 6 1,-1 4-1,-2 4 0,0 0 0,0 10 0,0 0-2,0 0-2,0 0-6,0 0-9,3 6-6,-3-6-18,0 14-33</inkml:trace>
  <inkml:trace contextRef="#ctx0" brushRef="#br0" timeOffset="1">163 326 98,'0'0'48,"0"0"-18,0 0-20,0 0-2,0 0-2,0 0-1,8 0-3,-8 0 1,17-7-1,-7 3 0,2-6 0,0 5-1,3 2 0,-2-1 0,7 1 0,-3-1 1,1 2-2,1-2 1,-1 4-1,-3 0 0,-1-3 0,-1 4-5,-13-1-8,10 0-9,-10 0-8,0 0-29,0 0-25</inkml:trace>
  <inkml:trace contextRef="#ctx0" brushRef="#br0" timeOffset="2">645 244 81,'0'0'57,"-3"-8"-25,3 8-16,0 0-7,0 0-2,0 0-3,-4 4 0,6 4-2,1 4 1,2 0-1,4 2-1,1 3 1,2 1 0,1 2 0,4-1-1,-1 3 0,1-2 0,2 0-1,-3 0 1,1-3 0,-5 0-1,1-5 0,-3-1 0,-5 0 1,-5-11-1,14 8-1,-14-8 0,0 0-3,8 0-10,-8 0-7,0-8-7,-2-4-23,-1 1-34</inkml:trace>
  <inkml:trace contextRef="#ctx0" brushRef="#br0" timeOffset="3">876 248 110,'-8'-6'45,"8"6"-19,-10 0-12,10 0-8,-9 9-1,9-9-1,-8 18-1,1-3 0,6 0-1,-8 2 0,4 5 1,-3 1-2,-4 4 1,-1 1-1,3-5 0,-4 2 0,-1 1 0,2 0-1,-1-4 0,3-5 1,-1 0-1,2-5-1,2-2-1,4 2-3,4-12-13,0 0-3,0 0-13,-1-11-28,2 0-26</inkml:trace>
  <inkml:trace contextRef="#ctx0" brushRef="#br0" timeOffset="4">1057 521 116,'0'0'44,"0"0"-18,-5 0-12,5 0-7,0 0-2,-9 0-1,9 0-1,0 0 0,0 0-1,0 6-1,0 2 0,2 3 0,3-1 0,-3 6-1,0-4 0,1 3 0,-1 2-1,1-3 0,-3-1-5,7 0-10,-6-2-7,6-1-10,-2 0-34</inkml:trace>
  <inkml:trace contextRef="#ctx0" brushRef="#br0" timeOffset="5">1455 563 53,'0'0'57,"0"0"-27,0 0-10,0 0-7,0 0-5,-3-2-2,3 2-2,0 0 0,0 0-1,0 10-1,0-10 0,7 10 0,-1-1 0,-1-1 0,4 5-2,-4-2 1,1 5 0,1-2-1,-4 5 0,-1-1 0,-2 1 0,0 3-2,-5-4-1,-2 5-12,-3-4-7,-3-3-17,-2-4-28</inkml:trace>
  <inkml:trace contextRef="#ctx0" brushRef="#br0" timeOffset="10">3645 285 55,'0'0'61,"0"0"-22,-12-5-24,12 5-4,-15 6-2,12 1-3,-6 0-2,3 8 0,-1-5-2,-1 6 0,3 1 0,1 7 0,-6 1-1,10 2 1,-3 0-1,3 0 0,0 1 0,0-1-1,3-6 1,9-2-2,0 0 2,-1-10-2,6-2 1,1-3 0,4-4 0,-2-4 1,4-4-1,1-7 0,-2 0 1,-3-6-1,0 1 2,4-3-2,-6-3 0,-1-2 0,-7-1 0,4-1 0,-4-4 0,-2 2 0,-5-2 0,-1-1 0,-2 3 0,-3 4 0,-4 1 0,-3 4-2,0 0 4,-4 5-4,-1 4 2,2 4 2,-4 0-2,6 4 0,-5 3 0,3 3 0,0 0 0,-2 7 0,5 1 0,-4 3 0,2 5 0,-1 2 0,3 6 0,-2-4 0,6 3 0,-3 1 1,8-2-2,-1-4-2,2 3-3,2-11-10,6-1-6,0-3-15,1-1-27</inkml:trace>
  <inkml:trace contextRef="#ctx0" brushRef="#br0" timeOffset="11">3663 420 128,'0'0'37,"-5"6"-13,5-6-17,5 1-1,10-1-2,-6-1-1,9-3-1,4 1 0,0-3-1,-2 1-1,0 1 0,-2 2-1,-1-4-3,1 6-12,-6 0-7,-2 0-12,-10 0-28</inkml:trace>
  <inkml:trace contextRef="#ctx0" brushRef="#br0" timeOffset="12">4010 580 43,'0'0'61,"0"0"-15,8-12-28,-8 12-7,7-18-2,0 7-3,-1-6-3,3 3 0,1-6-2,-2 4 0,0-1 0,-1 4-1,1 0 0,-8 13 1,7-8 0,-7 8-1,0 8 0,-2 8 1,-1-2-1,0 7 1,-2-3-1,1 2 1,3 1-1,1-4 1,-2 4-1,2-4 0,2 0 1,-1-3-1,3 2 0,-4-6-1,5 0 2,-5 2-2,0-5 1,0-7 0,-7 11-1,7-11 1,-15 12 0,7-8 0,-2 1 0,0 0 0,-2 0-1,0-1 1,7 2 0,5-6 0,-12 6 0,12-6 0,0 0 0,0 0 0,9 0 1,-1 0-1,4 0 0,3 0 1,0 0-1,5-1 0,0 0-1,0-2-3,5 0-13,-3 3-8,-3-5-18,-4 1-31</inkml:trace>
  <inkml:trace contextRef="#ctx0" brushRef="#br0" timeOffset="13">4382 278 0,'0'0'20,"-15"-12"-2,14 3-1,1 9 0,-9-12 1,9 12 2,0 0-4,-8-6-1,8 6-3,0 0-2,-10 0-3,10 0-1,0 0-1,0 0 0,-7 5-2,7-5 0,0 0-1,9 9 0,-1-5-1,0 1 1,6 1-1,-1-3 0,1 0 0,1 1 0,3 0 0,-1 1 0,1-1-1,2 1 1,-3-1-1,0 0 1,-4 1-1,2 0 0,-1 2 0,-3 1 0,-2-3 0,-1 0 0,-8-5 0,12 9 0,-12-9 0,5 11 0,-5-11 0,1 7 1,-1-7-1,0 8 0,0-8 0,0 0 0,-6 10 0,6-10 0,-12 10 0,5-5 0,-3-2 0,-1 8 0,-5 0 0,0 1 0,-3 3 0,-1 0 0,-2 1 1,6-1-2,-3 0 1,3 1 1,4-9-1,2 2 0,10-9-1,-9 9 0,9-9-1,0 0-4,9-6-9,1 1-11,-2-2-18,4 1-27</inkml:trace>
  <inkml:trace contextRef="#ctx0" brushRef="#br0" timeOffset="15">4873 321 38,'0'0'60,"-8"9"-17,8-9-26,-10 7-5,3 0-3,0 2-3,2 1-1,0-1-1,0 2-1,3 6 0,-1-4-1,3 7-1,0-5 1,0 3-1,2 2-1,6-4 1,-1 3-1,3-6 0,0-2 1,3 0-1,2-6 0,2-3 0,0 0 0,-2-2 1,5-4-1,-2-2 0,1-9 0,-1 1 0,-1-8 0,1-1 0,-3-2 1,-3-1-2,0-4 2,-4 1-1,-4 1 0,-4 0 0,0 3 0,-9 3 0,-8 0 0,1 7 0,-8 2 1,-3 5-1,1 8 1,-1 1 0,-2 9 0,3 6 0,2-1 0,4 5 0,5 4-2,2-1 1,9 6-5,-2-7-9,6 3-8,5-6-13,1 2-33</inkml:trace>
  <inkml:trace contextRef="#ctx0" brushRef="#br0" timeOffset="16">5288 605 76,'0'0'36,"0"0"-10,0 0-9,0 0-7,0 12-2,0-12-3,0 13-1,-2-4-1,1 6-2,-3-4 0,-1 6-2,-1 0-2,-4-1-9,3-4-17,4 4-19,-4-8-18</inkml:trace>
  <inkml:trace contextRef="#ctx0" brushRef="#br0" timeOffset="17">5553 211 53,'0'0'59,"0"0"-27,-7-2-15,7 2-4,-10 0-4,8 6-2,-8 2-3,3 7 0,1-4-1,1 9-1,-2-2 0,2 8 0,2 2-1,3 5 0,1-1 0,8 1 0,2-3-1,3-2 0,3-4 0,1-6 0,2-4 0,3-7 0,-1-6 0,-2-2 0,4-8 0,-4-6 0,2 0 0,-4-10 0,2 0 0,-3-5 0,-2 1 0,-3-4 1,-2 2-2,0-4 1,-5 0 1,0-3-1,-2 3 0,-3 0 0,0 3 1,-3 1-1,-6 4 0,3 3 0,-9 3 1,3 8-1,-3 4 0,-2 4 1,-1 2-1,1 7 0,-1 3 0,-3 7 0,1 6 0,2 5 0,0-1 0,-1 3-1,2 1 1,2 1-1,5 1-2,0-2-4,7 2-12,1-5-8,2-6-26,5 0-23</inkml:trace>
  <inkml:trace contextRef="#ctx0" brushRef="#br0" timeOffset="18">5561 337 96,'-10'8'52,"10"-8"-23,0 0-20,0 0-1,0 8-3,8-8-1,9 0-1,0-2-1,8-1 0,0 0-1,3 2 0,1 0-1,1-1 0,-3 2 1,-4 0-1,-3 3-1,-3 0 1,-2 1-3,-8-4-4,0 2-13,-7-2-9,0 0-24,0 0-22</inkml:trace>
  <inkml:trace contextRef="#ctx0" brushRef="#br0" timeOffset="19">5856 483 102,'0'0'48,"10"-4"-20,-10 4-20,11-15-3,1 10 0,1-6-2,2 7-2,-1 1 1,3 3-1,-2 6-1,-5 6 1,-2 0 0,-1 9 0,-6-3-1,-1 7 0,-8 1 1,-2 0-1,-5-4 0,0 0 0,2-1 1,-3-6-1,1 1 0,5-7 0,2-5 0,8-4 0,-8 3 1,8-3-1,0 0-1,6-3 2,1 0-1,3 2 0,0 1 0,3 0 0,1 5 0,3 2 1,-1 1-1,1-3 0,2 0 0,-1 0-1,4 2 0,-7-7-4,5 0-12,-2 0-10,-4-7-20,-1 0-30</inkml:trace>
  <inkml:trace contextRef="#ctx0" brushRef="#br0" timeOffset="20">6236 252 118,'0'0'42,"0"0"-17,0 0-17,0 4-4,0-4 0,13 12 0,0-9-3,4 4 1,0-3 0,5 5-2,1-2 1,-3-1-1,4-3 1,-1 3-1,-5-1 0,-1-1 1,-5 0-1,-2-1 0,-2 2 0,-8-5 0,7 5 0,-7-5 1,-3 14 0,-9-3-2,0 1 1,-3 4 1,-3 0-1,-2 5 0,-2 1 0,2 1 0,-2 0 0,4 1 0,-1-6 0,7 0-2,-1-4 0,3-7-4,10-7-12,0 0-9,0 0-19,7-3-30</inkml:trace>
  <inkml:trace contextRef="#ctx0" brushRef="#br0" timeOffset="22">6721 348 128,'0'0'39,"0"0"-15,-10 7-18,7 3-1,3-10-1,-7 18-1,0-3-1,7-3 0,-1 4-2,1-2 1,1 2 0,6-1-1,1 2 0,2-4 0,2-1 0,3-1 0,0-6 0,2-2 0,-4-3 0,4 0 0,0-6 0,0-7 0,1-3 0,-1 0 0,-1-5 0,1-3 0,0 1 0,0-2 0,-4 0 0,-3-2 0,-2-2 0,-4 4 1,-4 1-1,0 3 0,-9-1 1,1 6-1,-9 3 1,1 3 0,-3 8 0,1 2 1,1 2-1,-1 9 0,-2 3 0,3 3 0,0 5-1,4 0 0,1 0-2,2 0 0,5 6-10,-4-11-8,9 2-10,-3-5-24,3-3-29</inkml:trace>
  <inkml:trace contextRef="#ctx0" brushRef="#br0" timeOffset="6">1906 261 79,'-9'-5'55,"9"5"-22,-6-8-19,6 8-5,0 0-2,0 0-1,0 0-3,-4 7 1,4-7-2,5 13 0,0-3 0,7 5 0,-4-4-1,9 6 2,-2-3-2,4 5 0,-1-4 0,4 5 0,-1-2 0,0 1-1,-1 2 1,-2-4-1,-1 3 0,-2-5 0,-2 1 0,-6-5 1,3-2-1,-5 1 0,-5-10 0,7 7-1,-7-7 1,0 0-2,0 0-5,0 0-10,3-5-6,-3-3-11,0-4-30,-3-1-17</inkml:trace>
  <inkml:trace contextRef="#ctx0" brushRef="#br0" timeOffset="7">2168 228 60,'0'0'38,"0"0"-7,-3 0-12,3 0-7,-10 3-3,10-3-1,-10 13-2,5-1-1,-7-4-1,6 5 0,-6 1-1,2 2 0,-5 0-1,1 2 0,-2-1-1,1 5 0,-2-4 1,0 4-1,0-4 0,1 0 0,4 2-1,-2-6 2,4-2-2,4 0 0,2-5 0,4-7-3,-1 8-6,1-8-10,0 0-7,3-6-20,-3 6-28</inkml:trace>
  <inkml:trace contextRef="#ctx0" brushRef="#br0" timeOffset="8">2286 477 72,'-10'3'56,"10"-3"-22,0 0-20,-2-6-4,2 6-4,2-13-1,-2 13-2,10-14 0,-10 14-1,10-16-1,-10 16 0,13-8 0,-6 8 0,-7 0 0,13 8 0,-5-1 0,-2 6 0,-1-3-1,1 6 2,-2-2-2,-1 3 1,-3-3 0,0 3-1,0-3 0,0 1 0,-5-1 1,-2 0-1,1 0 0,-5-4-1,3 0 1,0 1 0,-1-6 0,1 2 0,1 0 0,7-7 0,-13 12 0,13-12 0,0 0 0,-7 7 0,7-7 0,0 0 0,0 0-1,5 2 1,-5-2 0,14 0 0,-9-1 0,6-2 0,-1 2 0,2 0 0,2 1 0,1-2 0,0 2 0,-2 0 1,2 0-1,0 0-1,0 0 1,-1 0-4,4 2-8,-6-2-10,4 2-11,1 3-29,-3-4-21</inkml:trace>
  <inkml:trace contextRef="#ctx0" brushRef="#br0" timeOffset="9">2994 571 38,'0'0'45,"0"0"-7,0 0-17,0 0-5,-12 2-5,12-2-3,0 0-2,0 0-1,0 0-2,0 0 0,0 0-1,0 0 0,0 0-1,0 0 0,0 10 1,7-1-2,-4 2 1,2 0-1,-2 3 0,6 1 0,-6 2 1,2 3-1,-2 2 1,2-3 0,-3 4-1,-2-3 1,-2 1-1,-6-1 1,5-3-1,-7 2 0,3-1-1,-1-7-3,1 0-11,2-1-9,5-10-17,-12 7-29</inkml:trace>
  <inkml:trace contextRef="#ctx0" brushRef="#br0" timeOffset="23">7526 178 8,'0'0'59,"0"0"-10,0 0-24,0 0-8,-1-6-5,1 6-3,0 0-3,-7 4-2,7-4 0,-9 15-1,3-3-1,2 0 0,-1 7 0,2 0 0,-4 6-1,4 3 1,0 2-1,1 2-1,0 0 1,2-2 0,4-1-1,2-5 0,4-5 0,5-1 0,1-10 1,0-4-1,4-2 0,-1-2 0,3-3 1,-1-6-1,3-4 0,-4-2 0,5-5 0,-2-2 1,-3-4-1,-1-4 0,1-2 0,-3-3 0,-4-3 0,0-1 0,-8 0 1,1 1-1,-6-1 1,-2 3-1,-5 2 1,-8 4 0,-3 6-1,-2 3 1,-7 7 0,0 7-1,-3 6 1,-4 5 1,6 10-2,1 8 0,-1 1 0,8 5 0,1 5 0,1-1 0,4 0-2,3-3 2,2-2-2,1-3-3,6-3-11,2-1-6,0-6-16,2-3-30</inkml:trace>
  <inkml:trace contextRef="#ctx0" brushRef="#br0" timeOffset="24">7481 323 141,'0'0'34,"0"0"-12,10 8-15,0-8-2,14-1-1,-3-6-1,11 2-1,2 0-1,1-1 0,0 3-1,0 1 0,-1-2 0,-8 2-2,1 2-2,-12 0-11,0 3-9,-5 1-11,-1-2-33</inkml:trace>
  <inkml:trace contextRef="#ctx0" brushRef="#br0" timeOffset="25">7951 366 137,'0'0'35,"0"0"-13,-8 2-16,8 6-1,-2 3-1,1 7-1,-3 4-1,-1 7 0,2-2-1,-2 3 0,2 2-1,-2-4-1,1 0-3,-1-7-7,4-8-11,-1-2-10,2-11-28,0 0-23</inkml:trace>
  <inkml:trace contextRef="#ctx0" brushRef="#br0" timeOffset="26">8125 353 98,'-11'-1'50,"11"1"-20,10-3-23,-10 3-1,23-8-1,-8 3-1,5 4 0,2-4-2,3 2 0,-5-2 0,5 2-1,-1 1 0,-4-2-1,-2 0 0,-1-1 1,-3 4-1,-4-6-1,0 2 0,-10 5-2,13-5-5,-13 5-10,0 0-11,0 0-22,0 0-23</inkml:trace>
  <inkml:trace contextRef="#ctx0" brushRef="#br0" timeOffset="27">8241 207 94,'0'0'54,"-8"8"-23,8 0-18,0 9-4,0-4-3,1 9-2,-1-1-1,5 2-1,-5 1-1,2 1-1,-2-5-1,0 2-2,0 3-5,0-4-13,-2-7-8,-3-5-26,5-9-27</inkml:trace>
  <inkml:trace contextRef="#ctx0" brushRef="#br0" timeOffset="28">8663 114 156,'-7'13'28,"-1"-4"-7,3 1-18,0 2 0,0 5 0,0-3-1,0 6 0,-5 2-1,8 0 0,-3 4-1,-2 1 0,2 2 0,5 0 0,-1-5 0,1 1 0,1-5 0,6-4 0,1-2 0,-1-7 0,5-3-1,-1-4 1,-2 0 1,4-4-1,-1-3 0,0-1 0,-1-4 0,8-4 0,-3-1 2,6-1-2,2-4 0,-1 0 0,6 0 0,-6-4 0,7-3 0,-8 1 0,5-2 0,-7 0 0,-4-1 0,-2-2 1,-9-2-1,-5 0 0,0-1 0,-13 6 1,4 0-1,-8 5 1,-4 5 0,1 8-1,-1 8 1,1 6 0,-1 10 0,-6 4-1,3 8 1,-2-3-1,2 9 0,-4-1-1,8 2 0,-5-4-3,9 6-10,-4-6-7,10-7-8,-1-4-25,9-5-27</inkml:trace>
  <inkml:trace contextRef="#ctx0" brushRef="#br0" timeOffset="29">8691 280 153,'0'0'30,"0"0"-10,0 0-15,0 0-2,12-8 0,5 5-1,1-4 0,4 1 0,0-2-2,-2 4 2,2-1-1,-1-1-1,-2 0 0,-4 2 0,-2 2-1,-3-4-2,2 6-3,-12 0-10,7-1-7,-7 1-14,0 0-31</inkml:trace>
  <inkml:trace contextRef="#ctx0" brushRef="#br0" timeOffset="30">9046 300 67,'12'-8'61,"-2"0"-26,-3-1-23,8 6-3,-10-3-2,10 5-1,-15 1-2,17 3-1,-6 3-1,-1 3-1,-1 6 0,-4-3 1,3 5-2,-5-1 1,-1 2-1,-2-4 0,-12 3 1,4 1 0,-5-2 0,-4-1 0,2 3-1,-2-3 1,4 1-1,1-5 1,-1 0-1,-1-1-1,7 0 1,-1-2 0,5 0 1,3-8-2,-7 12 1,7-12 0,0 6 0,0-6 0,3 1 0,2 1 0,7-2 0,-2 0 0,2 0 0,5 0 1,-2 0-1,0 0 0,0 2 0,0 0 0,0 2-2,-3 4-2,13 1-10,-7 1-9,-1-2-13,-4-2-30</inkml:trace>
  <inkml:trace contextRef="#ctx0" brushRef="#br0" timeOffset="31">9356 199 43,'0'0'53,"0"0"-18,0 0-16,0 0-5,0 0-4,0 0-3,0 0-2,12-4-1,-1 1 0,3 2-1,-4-2-1,6 1-1,6-2 1,-2 0-1,0 1 0,-1 1 0,1-3 0,-2-1-1,1 2 0,-4 3 0,-3 0-1,-6-2-2,4 3-6,-10 0-12,0 0-11,7 0-27,-7 0-14</inkml:trace>
  <inkml:trace contextRef="#ctx0" brushRef="#br0" timeOffset="32">9411 305 18,'0'0'61,"0"0"-8,0 0-30,3 4-9,4-3-4,3-1-3,4 0-1,-6 0-3,9 0-1,-1 0 0,-1 0-2,2 0-2,-2 0-2,4 0-14,-4 0-9,-4-3-23,3 1-20</inkml:trace>
  <inkml:trace contextRef="#ctx0" brushRef="#br0" timeOffset="33">9779 207 83,'0'0'54,"-5"-2"-20,5 2-21,0-10-5,2 1-3,6 1 0,1-4-2,-3-2-1,8 1 0,1-7-1,-2 1 0,4-2 0,-9-4 0,7 2-1,-1 1 1,-7 1 0,4 0-1,-6 7 1,2 1 0,-7 13-1,0 0 0,0 0 1,0 9-1,-7 4 0,4 6 1,0 1-1,-1 3 0,1 3 0,3 3 0,-3 1 0,1 5 0,-1-3 0,-1 1 1,3 1-1,-6-2 0,5-3 0,-1-2 0,1-7 0,0-3 0,2-3 0,0 0 0,-1-8 0,1-6 0,-9 11-1,9-11 1,-8 4 0,-2-4 0,5 0 0,-7-1 0,2 1 0,-5-2 0,0 2 0,0 0 0,2 0 0,3 4 0,-2-2 0,2 3 0,10-5-1,-7 6 1,7-6 0,0 0 1,0 0-2,3 4 2,8-2-1,-3-2 0,9 0 0,1 2 0,5-2 0,3 1 0,0 2 0,-2-1 0,1-2 0,2 3 0,-7 0 0,-2 1 0,-3-3-1,0 2 0,-15-3-3,15 6-5,-15-6-10,4 8-9,-4-8-23,-2 8-27</inkml:trace>
  <inkml:trace contextRef="#ctx0" brushRef="#br0" timeOffset="63">7434 1322 45,'0'0'45,"0"0"-9,0 0-10,-7 7-10,7-7-5,0 0-2,0 0-1,0 0-3,0 0 0,10 1-1,-3-1-1,10 0 0,5 0-1,6 0 0,4-1 0,5 0 0,5-1-1,-1 1-1,1 0 1,-2-2 0,-4 0-1,-11-1 0,2 3 0,-14-1 0,0-2-2,-13 4-4,14-5-6,-14 5-9,0 0-9,-7-9-28,-5 5-25</inkml:trace>
  <inkml:trace contextRef="#ctx0" brushRef="#br0" timeOffset="64">7717 1167 83,'-10'-6'57,"0"2"-24,-5-4-20,7 8-3,-4 2-3,5 11-2,-1 0-1,4 10 0,-2 5-1,2 3 0,3 4-1,1 0 0,-2-2-1,0-2 0,2-3-1,0-10-3,2-1-9,1-9-7,9-8-6,-4-6-20,6-10-34</inkml:trace>
  <inkml:trace contextRef="#ctx0" brushRef="#br0" timeOffset="65">8258 1091 100,'0'0'50,"0"0"-29,-10-8-6,10 8-5,-20 7-3,8 7-2,-5 0 0,4 7-2,-2 4 0,5 4 0,-4 2-1,9 4 0,-5 0-1,8 0 0,2 2 0,2-4 0,8-1 0,-3-5 0,10-4-1,4-7 0,5-8 0,0-4 0,4-8 1,7-7-2,-2-6 2,2-6-2,0-4 1,-5-3 0,1-5-1,-6-1 0,-3-4 1,-6-3 0,-8-2-1,-8-5 1,-4 4-1,-10-4 1,-9 5 0,-3 3 0,-6 7 0,-3 10 1,-3 4-1,0 13 0,-5 6 1,6 4-1,2 10 0,4 9 0,-1 1 0,8 7 1,2 2-1,5 3-1,3 0 0,6 2-1,6 1-7,0-10-9,0-3-6,6-4-14,6-2-33</inkml:trace>
  <inkml:trace contextRef="#ctx0" brushRef="#br0" timeOffset="66">8176 1287 152,'-12'4'30,"12"-4"-7,0 0-13,2 7-6,14-7 0,13 0-2,1 0 0,10-3-1,-1-1 0,1 2 0,3-5-1,-6 3 0,-2 0-1,-5 2 0,-4 2-2,-13-3-7,2 3-9,-5 0-7,-10 0-16,5 12-33</inkml:trace>
  <inkml:trace contextRef="#ctx0" brushRef="#br0" timeOffset="67">8594 1377 155,'12'-11'29,"-12"11"-7,12-12-13,-2 8-5,0-3 1,0 7-3,3-1-1,-1 1 1,-5 2-2,3 9 1,-5-2 0,-4 5 0,-1 3-1,-1 4 0,-8-2 1,-2 4-1,-3-1 0,1-5 0,4 1 0,-2-8 0,11-10 0,-10 10 0,10-10 0,0 0 0,10-5 0,0-1 0,-2 1 0,5 1 0,-2 4 0,-1 0 0,3 2 0,0 6 0,-4 0 0,6 2 0,0-2 0,2-1-3,3 4-4,-2-4-11,1-2-5,2-5-10,-1 0-35</inkml:trace>
  <inkml:trace contextRef="#ctx0" brushRef="#br0" timeOffset="68">8919 1202 124,'-10'4'39,"3"-2"-14,7-2-16,0 0-3,12 0-1,10 0-1,-1-4-1,11 2-1,2-2 0,1 0-1,0 0 1,-1 1-1,-1 2-1,-6 1 0,-5 0-3,-9 0-4,0 0-10,-3 0-8,-10 0-14,7-9-33</inkml:trace>
  <inkml:trace contextRef="#ctx0" brushRef="#br0" timeOffset="69">9178 916 23,'0'0'62,"2"-8"-10,-2-1-31,0 9-7,0-15-5,0 9-4,0-7 0,-2 5-2,1-2-1,-3 2 0,-6-2 0,5 4 0,-10 2 1,4 4-2,-3 0 1,-1 3 0,0 2-1,-2 7 1,2-1-1,0 4 0,7 1 0,-2 7 0,6 2 0,3 3 0,1 5 0,0 4 1,3 4-2,0-3 1,7 3-1,-3-2 1,2-1-1,-3-3 1,-2-3 0,4-1-1,-5-2 0,1-2 1,-4-1-1,0 3 1,0-3-1,0 0 0,0 1 0,-2-8 0,0 1 0,1-6-1,1 1 0,0-15-1,0 0-4,0 0-6,3-11-9,-1-2-8,3-2-27,0-9-24</inkml:trace>
  <inkml:trace contextRef="#ctx0" brushRef="#br0" timeOffset="70">9570 839 138,'-5'-6'36,"5"6"-13,-15-8-15,15 8-2,-15 0-2,15 0-1,-13 4-1,13-4 0,-17 17-1,10-7 0,-3 8 0,0 0 0,-2 6 0,-1 6-1,-2 1 1,5 6 0,-2 1-1,-1 4 1,8-2-1,0 3 2,-2-2-2,7 0 1,0-2-1,7-4 1,-1-2-1,4-2 1,-1-1-1,1-3 0,-2 0-1,2-5 1,-5-2 0,2 2-1,0-7-2,-4-5-1,7 1-10,-10-11-6,10-5-8,-2-9-20,1-5-35</inkml:trace>
  <inkml:trace contextRef="#ctx0" brushRef="#br0" timeOffset="71">9987 1030 155,'-2'-14'30,"2"14"-9,-11-5-13,11 5-3,-9 10 0,4 6-3,-7-1 1,-1 9-2,-4 4 1,-1 2-1,-1 3 0,-2-2 0,-3 1-1,1-3 0,3-2 0,1-8 0,3 1-1,2-9-3,11-3-9,3-8-7,0 0-6,5-6-17,10-7-37</inkml:trace>
  <inkml:trace contextRef="#ctx0" brushRef="#br0" timeOffset="72">9754 1037 151,'0'0'30,"-10"-10"-8,4 8-15,6 2-2,0 0-1,0 12-1,0-4-1,6 4 0,4 3 0,-1 1-1,7 2 0,1 1 0,2-2 0,-1 4 0,2-5-1,2 3 1,-4-5-1,-1 4 0,0-4 1,-7 3-1,1-4 0,-6 4 0,2-5 0,-3 2 0,-4-5-1,0 1-1,0-3-2,0-7-5,0 0-10,0 0-6,1-10-13,3-2-37</inkml:trace>
  <inkml:trace contextRef="#ctx0" brushRef="#br0" timeOffset="73">10054 1237 92,'0'0'53,"17"-7"-23,-9 6-18,-1-7-3,6 3-2,-6-3-2,5 3-1,-7 0 0,8 5-2,-6-2-1,4 2 2,-6 0-2,5 2 0,-10-2 0,14 12-1,-13-5 1,1 6 0,-2 0 0,0 3-1,-8-3 1,4 4-1,-2-2 1,-4 3-1,5-4 0,-7 1 0,7-4 0,-7 0 0,7 2 0,0-4 0,-3 1 0,6 0 0,-1-4 0,3-6-1,0 12 1,0-12 0,0 0 0,5 7 0,-5-7 0,12 6 0,-12-6 0,15 1 0,-9-1 0,4 0 0,-1 0 0,6 0 0,-4-1 0,0-1-1,4 2 1,0-4 0,-2 2-2,-5-2 0,7 4-5,-6-3-8,-1 0-9,2-1-10,-3 0-34</inkml:trace>
  <inkml:trace contextRef="#ctx0" brushRef="#br0" timeOffset="74">10409 788 138,'-10'-2'36,"5"-1"-14,-7-1-15,12 4-1,0 0-2,0 0 0,10 7-1,-3 3 0,4 2-1,3 2-1,-6-2 1,9 5-1,-5-3 0,3 3 1,-5-2-1,3 5 0,1 0-1,-1 0 0,-3 1 1,3 7-1,-6-1 0,5 1 0,-9-1 0,7 2 0,-6-1 1,-1-1-1,-1-1 0,4 0 0,-4-4 0,-2-3 0,0 3 0,0-5 0,0 4 0,-2 2 0,1-1 0,-4 1 0,3 0 0,0 0 0,-3 2 0,2 1 0,-6 1-1,4-7 1,-6-3 0,4-1-1,-5-2 1,4-2 0,-2-1-1,3-7 0,7-4 0,-15 5-1,15-5-2,-12 5-5,12 8-1,-1-1-8,1 10-11,3 2-24,5 3-28</inkml:trace>
  <inkml:trace contextRef="#ctx0" brushRef="#br1" timeOffset="56652.4959">4595 988 5,'0'0'13,"-7"7"-1,7-7-4,0 0-1,-5 9 1,5-9-1,0 0 0,-5 8 2,5-8 0,0 0 0,-8 8-1,8-8 2,-3 8-4,3-8-1,-5 9-4,5-9 1,-5 7 0,5-7-1,-4 8 1,4-8-2,-3 7 1,3-7-1,0 0 2,-7 10-2,7-10 1,0 0-1,-8 9 0,8-9 0,-9 5 0,9-5 2,-13 8-2,5-1 0,1-2 0,-3-1 1,3 2-1,-5-1 2,7 1-1,-1-1 0,6-5-1,-14 8 2,14-8-1,-10 5-1,10-5 1,-8 6-1,8-6 0,-10 7 2,10-7-2,-8 9 0,8-9 0,-14 9 0,14-9 0,-15 10 0,8-2 0,-3-1 0,2 0 0,0 0-2,-6-1 4,9 2-2,-7-2 0,6 0 0,-4-1 0,10-5 0,-7 9 0,7-9 1,0 0 0,-12 8 0,12-8-1,0 0 1,0 0 0,-5 7 1,5-7-2,0 0 1,-11 3-1,11-3 0,-5 7 1,5-7 0,-12 6-1,12-6 0,-12 11 1,12-11-1,-12 8 1,12-8-1,-11 9 1,11-9-1,-9 8 1,9-8 0,-10 5-1,10-5 1,-8 4 0,8-4 0,-8 3-1,8-3 1,0 0-1,0 0 0,-7 1 1,7-1-1,0 0 0,0 0 1,0 0-1,0 0 0,0 0 1,0 0-1,0 0 0,0 0 1,0 0-1,0 0 0,0 0 0,0 0 0,0 0 1,3 6-1,-3-6 1,0 0-1,0 0 1,5 8 0,-5-8-1,0 0 0,0 0 0,10 10 1,-10-10-1,0 0 1,7 6-1,-7-6 0,10 2 1,-10-2-1,12 3 0,-12-3 0,11 2 1,-2-2 0,-1 1-1,-8-1 1,15 4-1,-6-1 0,-3-2 1,-6-1 0,15 6-1,-15-6 1,15 4-1,-15-4 0,10 2 0,-10-2 1,12 4-1,-12-4 0,5 7 1,-5-7-1,9 10 0,-9-10 0,5 9 0,-5-9 0,10 4 0,-10-4 0,8 4 1,-8-4 0,15 0-1,-15 0 0,13 1 0,-13-1 0,16 2 0,-16-2 0,10 2 1,-10-2-1,15 5 0,-7-5 0,-1 4 1,3-3-1,-4 5 0,-1-4 0,6 1 0,-11-3 0,15 5-1,-15-5 1,10 5 0,0-4 0,-10-1 0,13 4 0,-13-4 1,10 4-1,-10-4 0,14 7 0,-14-7 0,10 4 0,-10-4 1,8 2-1,-8-2 0,0 0 1,10 0-1,-10 0 0,0 0 0,0 0 0,7 0 0,-7 0 0,0 0 1,0 0-1,0 0 1,0 0-1,8 4 0,-8-4 1,0 0-1,0 0 0,7 3 1,-7-3-1,0 0 0,0 0 0,0 0 0,5 3 0,-5-3 0,0 0 0,0 0 0,0 0 0,0 0 1,0 0-1,0 0 0,0 0-1,0 0 1,0 0 0,0 0-2,0 0 0,0 0-6,0 0-13,0 0-19,0 0-23</inkml:trace>
  <inkml:trace contextRef="#ctx0" brushRef="#br0" timeOffset="34">-636 1611 102,'-9'0'48,"1"-2"-20,1-7-16,7 9-4,0-12-2,0 12-2,7-15-1,5 7 0,-4-1-1,6 3 0,2-1-1,1 1 0,1-2 1,4 4-2,-3 0 1,2 0-1,-2 4 1,-2 0-1,-2 0 0,-2 0 0,-3 0 0,-2 0 0,-8 0 0,12 0-2,-12 0-3,9-6-5,-9 6-10,8-7-8,-8 7-25,0 0-25</inkml:trace>
  <inkml:trace contextRef="#ctx0" brushRef="#br0" timeOffset="35">-326 1294 50,'0'0'46,"0"0"-13,0 0-14,0 0-5,0 0-6,-4-3 0,4 3-2,2-12-1,0 4-2,8 0 0,-7-4 0,4-1-1,1 0 0,-3-2-1,-2 0 0,1-3 0,-1 2-1,-3-2 1,0 1-1,-7-1 1,2 4-1,-5-2 0,2 3 1,-5 0-1,4 3 1,-3 5 0,1 1-1,-1 4 1,0 0-1,-1 4 1,-1 2 0,4 7-1,-5 2 1,2 0 0,0 2-1,3 0 1,-2 2 0,0 3-1,4-2 0,-2 1 1,3 2-1,-1-4 1,3 4 0,0 1 1,1-3-1,1 0-1,1 1 1,2-4 0,0 4 0,5 0-1,-3-1 0,1 4 1,1 0-1,-3 3 0,1 1 0,0 2 0,1 1 0,-1 1 0,-2 0 0,0-1 0,0-1 1,0 0-1,0-3 0,-2-3 0,-3-1 0,3-5 0,-1-6 1,1-1-1,1-2 0,1-10 0,-2 7 0,2-7 0,0 0 0,0 0-1,0-4 1,0 4-2,0 0 0,7-13-4,-7 13-10,10-9-6,-7 2-12,0-3-27,1-4-24</inkml:trace>
  <inkml:trace contextRef="#ctx0" brushRef="#br0" timeOffset="36">52 1091 55,'0'0'61,"0"0"-22,0 0-25,0 0-3,-7-4-3,7 4-2,0 0-2,0 0-2,0 0 1,-12 1-1,12-1-1,-6 12 0,-4-6 0,5 5 1,-4 4-1,1-3 0,-2 4-1,2 1 1,-1 0 1,2-1-2,-3 4 1,5-2 0,-5 1 0,5 3 0,-1-4 0,1 3 1,0 2-1,0-4-1,1 4 1,3-1-1,-3-2 1,4 4-1,-1 2 0,1 0 1,0 1-1,0 0 0,5 2 0,-4 0 0,3-2 0,-1-1 0,0 0 0,1-3 0,-1-2 0,-1 1 0,-1-5 0,1 1 0,0-7 0,-1 0 0,-1-2-1,0-9 0,10 4-4,-10-4-7,7-6-9,-2-6-9,3-1-26,-4-2-29</inkml:trace>
  <inkml:trace contextRef="#ctx0" brushRef="#br0" timeOffset="37">204 1446 60,'-7'-13'61,"7"13"-22,0 0-23,-10-10-5,10 10-2,0 0-3,0 0-2,-8 5-1,3 3-1,2 4 0,-1 3 0,1 3-1,3 4 0,0-1 0,0 2 0,7-4-1,3 1 1,1-2-1,3-7 0,3-2 0,3-4 2,-2-5-2,4 0 0,-4-5 0,1-4 0,-4-2 0,1-4 1,-4-1-1,2-3 0,-3-2 0,-1-3 0,0 0 0,-3-7 0,1 1 0,-4-3 0,-3 1-1,-1-1 1,0 2 0,-3 3 0,-5 1-2,1 8 2,-5-2 0,2 7 2,-1 1-2,-3 7 1,2 2-1,-1 2 1,0 2-1,1 0 1,0 6-1,1 2 0,-1 7 1,2-1-1,-2 6 1,0-1-1,1 6 1,-1 1 0,2 0-1,0-2 1,1 2-1,3-3 1,2-1-2,-2-6 0,6 0-2,0-9-4,8 3-9,-8-10-7,17 4-13,-9-4-32</inkml:trace>
  <inkml:trace contextRef="#ctx0" brushRef="#br0" timeOffset="38">189 1391 142,'0'0'34,"0"0"-12,-3-6-14,6 6-3,-3 0-1,22-7-2,-10 6 1,9 1-1,3-2-1,-2 2 0,4-2 0,-1 2 0,2-1 0,-3 1 0,-4 0 0,0-2-1,-5 2 1,-3 0-1,-7 0-1,-5 0 0,11 2-1,-11-2-4,0 0-10,0 0-7,0 0-10,0 0-32</inkml:trace>
  <inkml:trace contextRef="#ctx0" brushRef="#br0" timeOffset="39">623 1484 163,'0'0'26,"-5"0"-10,5 0-10,-7 5-2,2 3-2,3 10 0,-1-3 1,3 11-2,-2 2 0,1 0 0,-3 3-1,3-4 0,-1-2-1,-5-8-3,11 1-9,-4-18-8,0 0-9,0 0-28,10-10-30</inkml:trace>
  <inkml:trace contextRef="#ctx0" brushRef="#br0" timeOffset="40">1142 1202 53,'1'-9'68,"-1"9"-29,2-8-22,-2 8-6,0 0-1,-8 6-3,1 7-3,-7 0-1,6 8 0,-9 2 0,1 3-2,-4-1 2,-4 3-1,4 1-1,-2 1 0,-5 2 0,7-1-1,0-3 0,4-1 1,-1-2-1,3-8-1,8-2 1,6-15-2,0 7-3,0-14-7,8-5-10,4-3-7,3-3-26,0 2-29</inkml:trace>
  <inkml:trace contextRef="#ctx0" brushRef="#br0" timeOffset="41">894 1248 40,'-7'-10'66,"7"10"-20,0 0-26,-7-8-8,7 8-2,0 0-4,0 0 0,0 0-3,0 0 0,7 8-1,-2 1 0,4 1 0,1 4 0,3 2 1,2 1-2,2 5 1,0 0-1,1-2 0,0 2 0,-1-1-1,-2 1 1,0-4-1,-6-1 0,4-3 1,-5-1-1,-1-3 0,-2 1 1,-5-11-2,5 9-1,-5-9 0,0 0-3,0 0-12,3-8-5,-3 3-12,-6-8-30,6-1-21</inkml:trace>
  <inkml:trace contextRef="#ctx0" brushRef="#br0" timeOffset="42">1371 1454 155,'0'0'29,"-10"10"-8,2-4-15,4 8-2,1-1-1,3 7 1,-5 0-3,5 1 0,0 5 0,0 1 0,0 3-1,0-1 1,0-4-1,0 2-1,-4-4 0,-1-3-2,5-1-8,-1-11-10,1-8-6,0 0-24,3-11-33</inkml:trace>
  <inkml:trace contextRef="#ctx0" brushRef="#br0" timeOffset="43">1719 1356 57,'-7'0'64,"7"0"-25,0 0-24,-11-2-4,11 2-3,0 0-2,0 0-1,0 0-2,10-6 0,-2 2-1,9 2 0,0 0-1,8 0 0,-2 0 0,6 2 0,-3 0 0,3 0-1,-7 0 2,4 0-2,-4 0 0,-5 2 0,-2 0 0,-2-2 0,-3 2 0,-1-2 0,-3 0-2,-6 0 0,11-2-4,-11 2-10,0-7-7,0 7-15,-4-7-30</inkml:trace>
  <inkml:trace contextRef="#ctx0" brushRef="#br0" timeOffset="44">1952 1214 131,'-14'4'38,"8"6"-15,-4-4-13,6 10-4,-1-1-1,2 6-2,0-2-1,3 2-1,0 1 0,0-3 1,0 0-2,0-4-3,0 3-1,0-12-11,0 2-8,0-8-12,0 0-28</inkml:trace>
  <inkml:trace contextRef="#ctx0" brushRef="#br0" timeOffset="45">2241 1248 90,'-8'0'54,"8"0"-23,-8 0-20,8 0-2,-4 11-3,4-5-1,0-6-1,-5 21-1,2-9 0,3 8-1,-2-2 0,1 9 0,-1 0-1,2 4-1,0 2 1,0-1-1,5 1 0,3-1 0,4-2 0,3-3 1,4-5-2,-1-6 2,7-7-1,-2-4 0,3-5 0,-3-9 0,0-8 0,3-5 0,-5-6 0,-1-1 0,-1-3 0,-1-3 1,-1-2-1,-2 1 0,-5-4 0,-5 3 0,-3 0 0,-2-1 0,-2 3 0,-6 0-1,-7 2 1,-2 7 0,-1 2 1,-6 9-1,1 2 1,-1 8-1,-3 5 0,-1 1 1,5 9-1,-1 4 1,-1 1-1,5 3 0,3 4 0,2-4-1,7 5 0,-1-4-1,8 4-5,-1-7-10,5-3-6,7-4-13,0 0-32</inkml:trace>
  <inkml:trace contextRef="#ctx0" brushRef="#br0" timeOffset="46">2283 1354 119,'-10'4'43,"0"-4"-17,-2 0-16,12 0-3,-6 1-2,6-1-1,5 0-2,7 0 0,3-1 0,5-1 0,0 0-1,8-1 0,-3 2-1,4 1 1,-6-2-1,2 2 1,-3 0-1,-4 2 0,-2 0 0,-3 1-1,-3 0 0,-2-3-4,1 2-4,-9-2-9,15 4-8,-15-4-19,10 9-33</inkml:trace>
  <inkml:trace contextRef="#ctx0" brushRef="#br0" timeOffset="47">2593 1551 140,'0'0'34,"8"-8"-12,-4-5-15,2 8-2,6-5-1,1 3-1,-2-2-1,2 5 0,-1 0-1,-4 4 1,2 3-1,-3 4-1,-6 4 1,-1 2-1,0 5 1,0 1-1,-6 3 0,-4 1 0,1 0 0,-2 1 1,1-2-2,-2-3 1,2-2 0,3-5 0,2-2 0,5-10 1,-2 7-1,2-7 0,5 0 0,-5 0 0,14-7 0,-8 3 0,5 4 0,-3 0 0,2 0 0,0 3 0,2 2 0,-1-1 0,-1 4-1,2-5-4,5-1-10,-9-1-7,9-1-10,0-2-29,0-11-26</inkml:trace>
  <inkml:trace contextRef="#ctx0" brushRef="#br0" timeOffset="48">2941 1230 74,'0'0'57,"-8"-5"-27,8 5-15,0 0-3,-12-9-4,12 9-2,0 0-1,8 9-2,-1-2 0,5 4-1,1 2 0,4 2-1,0 1 1,1 0 0,2 3-1,-1 2-1,-1-1 1,-1 4-1,-2-2 1,-2 3-1,-4-1 0,1 2 0,-4-9 0,-2 2 0,-1-4-1,0-4-1,1-5-2,-4-6-5,3-3-10,-3-9-7,2 0-19,-2-9-34</inkml:trace>
  <inkml:trace contextRef="#ctx0" brushRef="#br0" timeOffset="49">3191 1207 129,'0'0'39,"-17"0"-17,10 5-14,-6 1-2,3 6-1,-7-2-1,9 9-1,-6-5-1,1 4-1,-1-2 0,4 2 1,-3 0-1,0-2 0,1 0-1,0 2 0,-1-2 0,-2-1 0,8-1-1,-5-2-2,7 0-2,-5-6-4,10 4-9,0-10-10,-1 10-20,1-10-29</inkml:trace>
  <inkml:trace contextRef="#ctx0" brushRef="#br0" timeOffset="50">3261 1450 119,'0'0'42,"12"-4"-16,-4-6-16,4 10-2,-1-3-3,1 3-3,3 0 1,0 2-2,-1 5 0,-6 2 0,2-1 0,-5 3-1,-5 4 1,0 1 1,-5 3-1,-5 3-1,-2-4 1,-1 4-1,-2 0 0,1-5 1,-1-1-1,9-6 0,1-2 0,5-8 0,0 0 0,0 0 0,0 0 0,3-4 0,-3 4 0,13-10 0,-4 2 0,1 4 0,-2 2 0,2 2 0,2 3 0,-2 5 0,2 0 0,-2 3 1,5 0-1,0-1 0,0-2 0,2-2 0,-1-2 0,1-4-2,2 0-3,-6-5-9,4-5-8,-4-1-10,0-4-27,1-2-28</inkml:trace>
  <inkml:trace contextRef="#ctx0" brushRef="#br0" timeOffset="51">3616 988 45,'0'0'61,"-10"0"-15,10 0-27,0 0-6,0 0-4,0 0-3,0 0-1,0 4-2,5 8 0,0-4-1,3 7 0,2 0-1,-1 8 0,1-4 0,3 7-1,-3 1 1,3 0-1,-3 3 1,0 1 0,1 0-1,-5-2 2,-1-2-2,0-1 1,-5 2-1,0-1 1,0 1-2,-1-3 1,-3-1 0,-1 3 0,0-1 0,2 0 0,-4-5 0,4 1 0,-1-3-1,-1-6-2,2 5-3,-5-10-10,3 1-6,5-9-15,-10 4-32</inkml:trace>
  <inkml:trace contextRef="#ctx0" brushRef="#br0" timeOffset="53">4935 1232 23,'0'0'60,"0"0"-12,-3-8-28,3 8-5,0 0-5,0 0-2,-12 1-3,12-1-1,-5 13 0,0 0-1,0 3 0,0 7 0,0-4-1,3 8 1,-1 1-1,3 5 0,0 2-1,0 1 0,5 1-1,3 0 0,-1-6 1,4-4-1,1-3 0,5-5 0,0-11 0,1-5 0,0-4 1,6-10-1,-2-7 0,1-2 0,1-6 1,-4-3-1,1-3 0,-6 3 0,-1-5 2,-1 1-4,-6 1 2,-2-2 0,-3-1-1,-2-4 1,0-2 0,-2-1 0,-6 1-1,-1 1 2,-4 6-1,-2 4 0,-4 10 0,-2 5 0,-3 11 1,-3 8-1,1 13 0,-3 1 0,1 7 0,1 1 0,5 4 0,4 0 2,6-1-4,2-8 0,8 5-2,2-9-11,5-3-8,4-6-13,6-1-30</inkml:trace>
  <inkml:trace contextRef="#ctx0" brushRef="#br0" timeOffset="54">4945 1318 141,'-12'7'34,"12"-7"-13,-10 5-14,10-5-2,10 4-2,7-2 0,5-2-1,3 0-1,3 0 1,1-3-1,1 0 1,-2 1-1,-1-1-1,-5 0 1,-4 1-2,-6 0-5,5 2-9,-7 0-7,-2 0-12,-8 0-29,0 0-20</inkml:trace>
  <inkml:trace contextRef="#ctx0" brushRef="#br0" timeOffset="55">5317 1490 149,'0'0'31,"-7"4"-10,7-4-16,0 0 0,-7 11-1,7 4-2,0-1-1,0 7 0,0 2 0,0-2-1,-2 4 0,2-4 0,0 3-3,0-11-10,0 1-8,0-4-10,0-10-25,0 0-30</inkml:trace>
  <inkml:trace contextRef="#ctx0" brushRef="#br0" timeOffset="56">5630 1421 152,'0'0'30,"-12"3"-9,12-3-16,0 0-1,8 0 0,4 0-2,6 0 0,6-3 1,4-1-2,4-2 0,2 0-1,-1 0 1,-1 1-2,-2 0 0,-3-2-4,-4 3-11,-6 0-6,-5 0-11,-12 4-30,10-3-22</inkml:trace>
  <inkml:trace contextRef="#ctx0" brushRef="#br0" timeOffset="57">5804 1151 92,'0'0'53,"0"0"-23,0 0-21,11-8-1,-7-3-3,4-1 0,-3-4-2,2 0-1,-2-1 1,-3-3-2,1 3 0,-3-3-1,0 6 0,-5-2 1,-4 6-1,1 1 0,-4 4 0,-1 5 0,1 0 1,-3 8-1,3 2 1,1 7-1,1 2 1,3 9 0,2 1-1,3 2 1,-1 2 0,3 4 0,5 1 2,-2 2-2,4 1 0,-2-2 0,0 4 0,0 1 0,-2-2 0,-1 2 0,1-2-1,-1-6 0,0-2 0,-2-6-1,2-7 0,-1-5-1,4-5-2,-5-11-7,0 0-8,5-15-9,-3-2-20,-2-8-35</inkml:trace>
  <inkml:trace contextRef="#ctx0" brushRef="#br0" timeOffset="58">6212 1008 90,'0'0'56,"0"-13"-24,0 5-20,0 8-5,0 0 0,0 0-2,-15 3-1,12 9-1,-6 0-2,-1 11 1,-1-4-1,1 8 2,-7 4-3,5 2 1,-3 2 1,0 4-1,3-1 0,2 1 0,2 3 0,1 4-1,5-4 2,2 2-2,0-3 0,9-3 0,1-3 0,0-4 0,7-3-2,-6-10 0,6 0-3,-4-13-5,8 1-9,-3-6-9,4-8-19,-4-8-34</inkml:trace>
  <inkml:trace contextRef="#ctx0" brushRef="#br0" timeOffset="59">6358 1209 157,'0'12'29,"1"-3"-11,6 5-12,1 2 0,9-1-3,-3 3 1,6-4-1,-2 3-1,2-5-1,-3 4 0,1-4-1,2-1 1,-6 4-1,3-1-1,-7 2-1,3-2-3,-11-2-11,-2-12-6,10 8-10,-10-8-27,10-12-30</inkml:trace>
  <inkml:trace contextRef="#ctx0" brushRef="#br0" timeOffset="60">6647 1178 145,'-11'0'33,"1"1"-11,0 2-15,-1 9-2,0-2-1,1 10-1,-4-2 1,1 8-2,-4 3 0,0 4-1,-1 3 0,0-1 0,-1-3 0,2-3-2,4-1-1,1-13-2,11 1-13,1-16-4,0 0-10,8-4-28,5-8-27</inkml:trace>
  <inkml:trace contextRef="#ctx0" brushRef="#br0" timeOffset="61">6768 1370 151,'5'8'31,"-5"-8"-8,0 11-16,0-3-2,0 6-2,0 2 0,0 5-1,0 1-1,-2 3 0,1 1-1,-1 0-1,-1 0-2,-1-11-3,4 1-12,0-8-6,0-8-13,4-3-34</inkml:trace>
  <inkml:trace contextRef="#ctx0" brushRef="#br0" timeOffset="62">6945 945 150,'0'0'31,"5"6"-9,4 11-17,-1-3-1,4 10 0,3 0-2,2 2 0,-2 2 0,1 4-1,-2-4 0,3 3 0,-4 0 0,-1 1 0,-6-1 0,-2 3 0,-4 1-1,0 0 1,-9 1-1,-1 1-1,-1-2-1,-5-7-1,3 6-6,0-8-9,4 1-7,1-8-16,8-19-37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15:11.20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5127-1093 35,'-2'-6'59,"-2"-2"-21,-2 0-14,6 8-9,-8-9-5,8 9-3,0 0-1,0 0-1,0 0-2,0 0 0,6 9-1,4 3-1,0 1 1,4 9-1,2 0 0,2 9 0,4 3-1,0 5 0,0 1 1,2 3-1,2 1 0,-1-3 0,-1 0 1,0-4-1,-2-1 0,0-1 1,-2-3-1,-2 0 0,0-2 1,-4-5-1,-2 0-1,0-3 1,-2-10 0,-2-3 0,-8-9 0,12 0 0,-6-7 0,-2-6 0,-4-9 0,2 0 0,-2-7 0,0 0 0,-2-3 0,0-2-1,0-3 1,-2 0 0,4 1-1,0-5 0,4 3 1,0 1 0,0-1 0,0 5 0,0 0 0,4 5 1,-6-1-1,2 4 0,-2 3 1,2 2-1,-4 3 0,4 1 0,-2 3 0,0 1 0,-2 3 0,2 2 0,-2 7-2,2-10 0,-2 10-6,0 0-10,8 0-8,-8 0-21,6 8-27</inkml:trace>
  <inkml:trace contextRef="#ctx0" brushRef="#br0" timeOffset="1">5360-848 57,'-10'0'62,"10"0"-22,0 0-25,0 0-5,0 0-2,16-5-3,-8 1-1,10 2-1,-2-2-1,4 1-1,2 0 0,2 1 0,0 1 0,2 1 0,-2 0-1,-2 0 0,-2 0-1,-4 0-3,6 1-11,-12 1-8,0-2-16,-10 0-30</inkml:trace>
  <inkml:trace contextRef="#ctx0" brushRef="#br0" timeOffset="2">5903-808 124,'0'0'41,"0"-5"-17,0 5-16,0 0-2,12 10-1,-8-2-2,6 2 0,4 2-1,2 3-1,0 3 1,4-3-2,2 1 3,0 1-3,1-1 1,-1 0 0,0-1 0,0 2 0,-2-6-1,-4 1 0,0-1-1,-6-4 0,-2 3-4,-8-10-4,0 0-11,0 0-6,0 0-19,4-8-31</inkml:trace>
  <inkml:trace contextRef="#ctx0" brushRef="#br0" timeOffset="3">6218-844 118,'0'0'42,"0"0"-16,0 0-16,-6 0-5,4 5 0,2-5-1,-12 19-1,4-8-1,0 5 0,-8 1 0,4 6-1,-2-1 2,-2 2-2,-2 1 0,-4 0 0,6-2-1,-4-2 1,1-1-1,5-4-1,0-1 0,2-6 0,4 3-5,-4-10-4,12-2-10,-4 8-8,4-8-22,0 0-30</inkml:trace>
  <inkml:trace contextRef="#ctx0" brushRef="#br0" timeOffset="4">6464-637 48,'-8'6'54,"8"-6"-11,0 0-30,-10 4-2,10-4-2,0 0-1,0 6-2,0-6-1,0 8 0,0-8-1,0 16-1,0-6 0,0 4-1,0 1-1,-2 3 1,0 0-2,0 3 1,0-2-1,-2 0 0,0-3-2,-4-2-3,8-4-12,-5-3-7,5-7-14,0 0-29</inkml:trace>
  <inkml:trace contextRef="#ctx0" brushRef="#br0" timeOffset="5">6600-789 151,'-16'0'30,"16"0"-9,-8 8-17,6 0 0,2 6-1,0 0-1,8 1 0,-2-1-1,8-2-1,0-1 1,0-1 0,4-5 1,-2-4-2,0-1 0,0-1 1,-2-6-2,0-4 1,0 0 0,-4-2-2,0-2 2,-4-2 0,0 1 0,2-1-1,-6 5 1,0 0 0,-2 3 0,0 9 1,0 0-1,0 0 0,-2 5 0,0 7 2,-2 2-2,4 2 1,0 2-1,0 5 1,0 2-1,0 3 1,4 1 0,-2 5-1,-2 1 1,0 4-1,0 0 1,-2 3-1,-6-4 0,-2 2 0,0-3 0,-2-1 0,-4-6 0,0 0 0,-2-6 0,0-4 0,-2-3 0,0-7 0,0-2 0,4-4 0,-2-2-2,0-5-5,6-1-10,0-4-7,0-4-12,4-1-32</inkml:trace>
  <inkml:trace contextRef="#ctx0" brushRef="#br0" timeOffset="6">7212-828 0,'0'0'20,"0"0"-5,0 0-2,0 0-6,2-7 3,-2 7-3,0 0 2,0 0 2,0 0-1,4-8 2,-4 8-3,0 0 0,0 0-1,4-4-3,-4 4 0,0 0-2,0 0 0,0 0 1,0 0-1,0 0 0,0 0 0,0 0 0,0 0-1,0 0 0,0 0 0,0 0-1,0 0 0,-6 1 0,6-1 1,-14 3-1,6 0 0,8-3 0,-18 7 1,10-2-2,-5 1 1,5-2 0,-4 1-1,0-1 1,4 1 0,-4 2-1,2-3 2,-2 1-2,2-2 2,-2 4-2,2-2 1,0 2-1,2-3 0,8-4 0,-16 12 0,16-12 0,-10 12 0,10-12 1,-10 11-1,10-11 0,-4 11 0,2-3 0,0-2 1,0 0-1,2 4 0,0-5 1,0 1-1,0 2 1,0-1 0,0-7-1,2 10 0,-2-10 0,8 12 0,-8-12 0,14 11 0,-14-11 0,18 8 0,-8-3 0,2-1 0,-2-1 0,2 3 0,-2-2 0,2-1 0,-2 1 0,2-1 1,-12-3-1,16 5 0,-16-5 0,12 3 0,-12-3 1,12 3-2,-12-3 2,17 2-1,-17-2 0,12 0 0,-12 0 0,14 1 0,-14-1-1,8 0 1,-8 0 0,0 0 0,12 3-1,-12-3 0,0 0-1,8 2-1,-8-2-3,0 0-9,12-2-14,-12 2-21,6-10-18</inkml:trace>
  <inkml:trace contextRef="#ctx0" brushRef="#br0" timeOffset="7">7027-694 8,'-2'4'10,"2"-4"2,0 0 11,0 0-2,0 0 3,0 8 1,0-8-8,0 0-4,0 7-3,0-7-4,2 7-2,-2-7-2,12 8 1,-12-8-2,18 4 1,-4-1 1,-4-2-1,8 0 0,-2-1 1,2 0-1,-2 0 0,3 0-1,-5 0 0,0 0 0,-6 0-1,4-1 0,-12 1-1,10-4 0,-10 4-5,0 0-4,0 0-13,0 0-16,6-8-24</inkml:trace>
  <inkml:trace contextRef="#ctx0" brushRef="#br0" timeOffset="8">7541-675 10,'0'0'52,"0"0"-20,0 0-8,6 1-10,-6-1-2,0 0-3,8-4-1,-8 4-1,0 0-2,14-8-1,-14 8 0,6-11-1,-6 11-1,4-11 0,-4 11 0,-4-11 0,4 11 0,-12-9 0,-4 7 0,8 1 0,-7-1-1,3 2 0,0 3 0,0 0-1,0 4 1,0 2 0,4 0-1,-2 3 1,4 2-1,-2 1 1,4 0-1,4 3 1,0-3-1,2-1 0,6-3 0,0-2 0,4-2 0,0-2 0,0-5 0,4 0 0,0-3 0,0-7 0,5 0 0,-3-2 0,0-5 0,2-2 0,0-3-1,0-1 1,0-5 0,-2-6 0,2-2 0,-2-1 0,-4-3 0,0 2 1,-4 2-1,0-1 1,-4 6 0,-2 8 0,-4 5 0,4 2-1,-4 5 1,0 2-1,0 9 1,0-8 0,0 8-1,0 0 0,-12 10 1,12-3-1,-2 4 0,-2 5 1,2 1-1,-4 6 0,6 1 0,-2 4 0,2 2 1,0 1-1,0 0-1,0 1 2,0-1-1,0-1 0,0-3 0,-2-1 0,0-1 1,0-4-1,0-1 0,2-2 0,0-5 0,0-4-1,0 1 0,0-10 0,4 7-2,-4-7-1,8 0-2,-8 0-5,12-7-7,-12 7-15,16-12-27,-8 6-13</inkml:trace>
  <inkml:trace contextRef="#ctx0" brushRef="#br0" timeOffset="9">7873-650 83,'0'0'52,"0"0"-19,0 0-22,0 6-4,0-6-3,0 9-1,0-9 0,4 12-1,-4-12 0,10 5 0,-10-5 0,12 0 0,1-1-1,-3-4 0,4-2 0,-4-4-2,4 2 2,-2-5-1,0 2 0,-2-1 1,-4-1-1,-2 0 0,-4-2 1,0 0 0,-4 4-1,-2-1 0,-6 3 1,2 3-1,-2 4 0,2 2 0,-2 2 1,-2 6-1,2 0 0,-3 6-1,1-3 0,6 6-1,-4-5-1,10 3-2,-4-4-5,10-1-6,-4-9-15,12 8-24,0-4-17</inkml:trace>
  <inkml:trace contextRef="#ctx0" brushRef="#br0" timeOffset="10">8144-782 48,'0'0'56,"0"0"-14,0 0-25,0 0-9,0 0-1,0 0-1,0 6-1,0 2 0,0 2-1,-4 1-2,2 3 0,0 1 0,2-1-1,-2-1 0,2 1 0,0-2 0,0 2-1,0-5 2,0 0-2,-4-1 0,4-8 0,0 6 0,0-6-1,0 0 1,8-2 0,-2-4 0,0-5 0,6 1-1,-2-5 1,2 0 0,2-4 0,-4 2 0,6-3 0,-4 2 0,-2 2 0,4 2 0,-4 4 1,3 6 0,-13 4-1,10 0 0,-4 8 0,-4 2 1,-2 5-1,0-2 0,-2 3 0,-2-1 1,2-1-1,0-3 0,2-3 0,0-8 0,4 7 0,6-7 0,4-4 0,0-5-1,4-1 1,2 0 0,0-2 0,4 2 0,-4 2 0,-2 0 0,-2 3 0,-2 2 0,-6 3 0,-8 0 0,4 8 1,-4 2-1,-4 0 0,-4 1 1,-2 3-1,2-2 2,-4 0-2,10-1 0,-2-4-2,4 3 2,0-10-3,6 5-1,-6-5-6,18-2-11,-6-1-13,-2-5-28,4-1-17</inkml:trace>
  <inkml:trace contextRef="#ctx0" brushRef="#br0" timeOffset="11">8792-936 60,'4'-15'59,"2"1"-20,0-2-27,-2-3-4,0 6-2,-4-7 0,0 9-2,0-2-1,-2 6 0,-10 0 0,6 5-1,-8 2 0,-2 0-1,2 5 1,-2 0-1,-2 3 0,6 6 0,0-2-1,-2 6 2,8 3-2,-2-2 0,2 3 1,0 4-1,2 0 0,-3-1 0,1 1 1,6-1-1,-2 0 0,2-3 0,0 1 0,0 0 1,2-2-1,-2 2 0,0 1 1,4-2-1,-2 3 0,2 1 0,-4 0 0,0 0 0,-4 0-1,2 2 1,-2-1 0,0 0 0,-2-3-1,-4-3 1,8-3-1,-4 0 1,0-5-1,-2-3 0,6-3-2,2-7-2,0 0-5,-14 0-10,14 0-11,-6-15-29,4 1-15</inkml:trace>
  <inkml:trace contextRef="#ctx0" brushRef="#br0" timeOffset="12">8569-633 62,'0'0'56,"0"0"-18,0 0-27,0 0-3,0 0-1,8 0-1,-8 0 0,0 0-1,0 0-1,12-6-2,-12 6 0,0 0-1,12-5 1,-12 5-1,14-2-1,-14 2 1,14-3-1,-14 3 0,21-2 0,-13 1-1,4 1-4,-12 0-10,20-6-9,-12 1-14,0 1-29</inkml:trace>
  <inkml:trace contextRef="#ctx0" brushRef="#br0" timeOffset="-188676.4802">1904 486 43,'-8'-8'53,"8"8"-23,-6-6-8,6 6-8,0-9-5,0 9-2,8-10-1,-8 10-2,11-5 0,-11 5 0,17-5-1,-10 2 0,10 1-1,1 1 0,1-1 0,3-4-1,2 1 1,0 1-2,0-3 1,0 1 0,2 2-1,-6 0 0,-1 0 1,1-2 0,-9 2-2,-1 2 0,-10 2-1,11 0-3,-11 0-11,0 0-7,-6 2-15,6-2-29</inkml:trace>
  <inkml:trace contextRef="#ctx0" brushRef="#br0" timeOffset="-189109.9152">2209 110 38,'0'0'43,"0"0"-8,0 0-14,0 0-8,0 0-3,0 0-3,5-6-3,-3-3 0,-2 9-1,6-17 0,-1 4 0,-1 0-1,-2 4 1,-2-9 0,0 7-1,-2-6 0,-2 5-1,-7 0 1,4-1-1,-6 3 0,5 3 0,-8-1 0,3 2-1,0 3 2,0 1-1,0 2-1,0 0 1,2 5 0,-4 5-1,4-4 1,0 6 0,0-2-1,0 4 0,5-1 0,-3 5 1,5-3-1,1 5 0,1-2 0,0 3 0,2 3 1,0 0-1,0 1 0,0 3 0,2-6 0,0 4 0,1-1 1,1 0-1,-4-3 0,9 2 0,-7-2 0,2 1 0,1 2 0,1-4 0,-6 3 0,7 0 0,-5-3 0,0 0 0,0 1 0,-2-5 0,2 2 0,-2-4 0,0 3 1,3-5-1,-3 2 0,0-2 0,0-2 0,0-1 0,0 0 0,0-10-1,0 9 1,0-9-2,0 0-1,0 0-3,0-6-9,0 6-9,0-17-16,0 7-26</inkml:trace>
  <inkml:trace contextRef="#ctx0" brushRef="#br0" timeOffset="-187989.6501">2612-23 15,'0'0'59,"0"-14"-5,0 14-31,0-9-6,0 9-5,0-9-4,0 9-1,0 0-2,0 0 0,0 0-3,-15 0 1,15 0-2,-13 11 1,6 3-1,-4 1 0,-2 9 0,0-3-1,0 6 1,-4 5-1,2 0 0,2 3 0,-3-2 0,1 2 0,6 0 0,1-2 0,-3-2 0,4-1 0,1 0 0,1-2 0,1 1 0,2 0 0,0-5 0,2 1 0,0 1 0,2-4 0,4-3 1,1 4-1,-1-7-1,3 0 2,-2-5-1,-1-1 0,-6-10-1,15 8 0,-15-8-4,13 0-9,-13 0-8,14-14-11,-10 3-26,5-6-21</inkml:trace>
  <inkml:trace contextRef="#ctx0" brushRef="#br0" timeOffset="-187358.9129">2719 323 131,'0'0'35,"-11"-4"-12,-2 4-15,13 6-2,-9 3-1,7 4-3,-2 6 0,4-2-1,0 4 0,0-3-1,6 1 0,5-4 0,2-1 0,2-10 0,1-4 0,5 0 0,1-10 0,2-6 1,5 0-1,-3-9 0,0 1 0,-4 0 0,-3-2 0,-6-2 0,-4 5 1,-5 4-1,-4 2 0,-2 9 0,-9 5 1,3 3-1,-3 11 1,0 6-1,0 9 0,0 1 1,2 4-1,1 2 0,1 1 1,3 0-1,1 1 0,3-3 0,0 1 0,3 0 0,1-1 0,3 0 0,-5 0 0,2-4 0,-4 2 0,0-2 0,-6-2 0,-5 0 0,-5-9 2,3 4-2,-4-8 0,-5-2 0,-2-2 0,2-3 0,1-3-2,-1-1 1,2 1-5,-2-3-10,9-3-6,3-4-15,5-6-29</inkml:trace>
  <inkml:trace contextRef="#ctx0" brushRef="#br0" timeOffset="-186587.9469">3041-19 94,'0'-12'50,"0"12"-21,0 0-17,0-9-3,0 9-3,0 0-1,7 3-2,-7-3-1,15 13 0,-4-5 1,0 2-2,2 5 0,0-3 0,-2 3 0,0 3 0,0-4 1,-1 6-1,-1-3-1,-2 4 1,1 1-1,1-2 0,0 4 0,0-2 0,1 0 1,-3 1-1,2-1 0,-3-1 0,-4 3 0,1-3 0,-3 1 0,0 2 0,-9-4-1,7 3 1,-9-3 0,0 1 0,4-4 0,-1 3 0,-3-1 0,4-2 0,1 1 0,1-2-1,-1 3 0,-1-9-2,7 6-4,-8-4-9,5-4-9,3-8-12,0 0-32</inkml:trace>
  <inkml:trace contextRef="#ctx0" brushRef="#br0" timeOffset="-35152.966">3566 239 3,'5'-8'22,"-5"8"-4,0 0-4,0 0 1,0 0-4,0 0-4,0 0-3,10 0 0,-10 0 0,0 0 6,0 0-4,11 0-1,-11 0 1,0 0 0,11 3 1,-11-3-3,18 5 0,-5 0-2,-5-2-1,-1 1 1,8-1-2,-8 4 0,-7-7 0,21 9 0,-21-9 0,16 10 0,-16-10 0,19 13 0,-10-9 1,4 0-1,-2-1 0,6 2 0,1-3 0,1 2-1,-5 1 1,5 2 0,-1-3-2,-10 1 2,5-1 0,-13-4 0,9 8-1,-9-8 2,0 0-1,0 0 0,0 0 2,0 0-4,0 0 2,0 0 0,0 0-1,0 0 1,0 0-1,0 0 1,-7 0 0,-1 6 0,-3 2 0,-2 0 0,-2-2 1,-3 2-1,1 0 1,4 2-1,-3-2 2,-1 0-1,4 1 0,-2 2 0,-1-1 0,3 1 0,-4 4 1,0-4 0,-3 3 0,5-1 0,-3-2-1,3-2 0,4 1-1,11-10-1,-15 7-2,15-7-3,0 0-8,0 0-16,6 0-26,10-1-4</inkml:trace>
  <inkml:trace contextRef="#ctx0" brushRef="#br0" timeOffset="-32637.0438">3627 682 13,'13'-7'12,"-13"7"-2,0 0-2,7-9-1,-7 9 0,8-8-2,-8 8 0,7-9 0,-7 9-1,9-10 1,-9 10 2,11-10-3,-11 10 0,10-8 2,-10 8 2,18-10-4,-18 10 3,20-15-4,-12 6 2,7 3-2,-1-1 2,-1-2-4,0 1 2,-2 3-2,2 0 1,-2 0-1,-1-4 2,-1 5-2,2-2 0,0-2 0,0 2 1,-3-1 0,6-2-1,-14 9 0,15-9 0,-15 9 0,17-7-1,-17 7 0,13-6 0,-13 6 0,9-3 0,-9 3 0,7-6-2,-7 6 0,15-6-4,-15 6-5,6-5-17,7 5-27,-13 0 0</inkml:trace>
  <inkml:trace contextRef="#ctx0" brushRef="#br0" timeOffset="-162067.084">4442 251 23,'0'0'34,"0"0"-6,6-10-3,-6 10-7,4-11-6,-1 3-2,3-2-3,-6-1-1,9-2-1,-7-3-2,2 0 0,1 0-1,-3 0-1,-2-3 0,0 3 0,-7 0 1,3 1-1,-7 4 1,2-2-1,-4 1 1,2 7-1,1 0 1,-3 2 0,2 1 0,0 2-1,0 5 0,2 1 0,3 6-1,-1 1 1,1 1 0,1 2-1,1 5 0,-3 1 0,7-1 0,-4 3 0,-3 3 0,5-3 1,0 2-1,0-1 0,-2 1 0,4-5 0,-3 3 1,3-3 0,0 0-1,0 1 0,0-6 1,0 7-1,0-4 0,0 2 0,0 1 0,0-1 0,0 1 0,0 0 0,0 2 0,0 1 0,0 2 0,-6-6 0,1 7 0,3 0 0,-4-1 0,1-5 0,-1 2 0,-1-4 0,1-1 0,-1-5 0,5-2-2,2-12-1,-6 11-3,6-11-9,0 0-13,0 0-23,-9 3-17</inkml:trace>
  <inkml:trace contextRef="#ctx0" brushRef="#br0" timeOffset="-161678.8479">4139 571 88,'0'0'50,"0"0"-19,0 0-23,0 0-1,9-1-1,-1-3-2,8 1-1,-1-2 0,4 1-1,3-3-1,2 2 1,0-3-1,4-2 0,-4 3-1,5 0 1,-3 4-1,-4-2 0,-1 2 0,-5-2-2,3 5-5,-19 0-11,11 0-11,-11 0-21,0 0-22</inkml:trace>
  <inkml:trace contextRef="#ctx0" brushRef="#br0" timeOffset="-161129.8259">4794 92 62,'0'0'59,"0"-6"-21,0 6-24,0 0-5,0 0-1,-11 0-2,11 0-2,-8 12-1,8 6-1,-9-8-1,3 8 0,-3 3 0,0 4 1,-4 3-2,4 0 1,-4 2 0,2 0-1,0 3 1,-4-2-1,4 3 0,-2-3 0,5-3 0,-3-3 0,2-1 1,7 4-2,-3-5 1,5-2 1,0 2-2,5-3 2,-3 1-1,4-2 1,1 0-2,2 0 1,-1-1-1,-1-3 0,2 1-3,-5-8-5,5 2-11,-9-10-11,11 7-25,-11-7-23</inkml:trace>
  <inkml:trace contextRef="#ctx0" brushRef="#br0" timeOffset="-160730.9443">4879 371 96,'0'0'52,"0"0"-23,0 0-18,0 0-5,0 12 0,5-2-1,-1 1-2,5 2 0,2 2-2,2-4 0,2 2 1,2 1-2,-1-3 1,3 1 0,-1 2-1,-1-4 0,3 1 1,-1 1-1,-6-2 0,0 0 0,-2 0 0,0-2-1,-11-8-2,13 16-3,-13-16-8,0 0-10,0 0-14,0 0-29</inkml:trace>
  <inkml:trace contextRef="#ctx0" brushRef="#br0" timeOffset="-160415.4355">5132 362 123,'0'0'38,"-11"4"-13,-2 0-17,4 9-2,-2 0-1,3 4-2,-8 3 0,8 0-1,-8 4-1,-1 3 0,4-4 0,0 2-1,-7 0 0,7-7 0,0 0 0,0-2-1,2-1 0,0-7-2,5 4-4,-5-7-11,11-5-9,-13 5-20,13-5-27</inkml:trace>
  <inkml:trace contextRef="#ctx0" brushRef="#br0" timeOffset="-159957.1963">5191 131 100,'0'0'48,"0"0"-20,0 0-20,0 0-2,6 6 1,-6-6-2,15 16-2,-6-8-1,13 6 1,-9 0-1,7 0-1,-5 5 1,4 1-1,-3 1 0,-1 5 0,-4-5 0,-5 11 0,-1-3-1,-5 6 0,-7 2 0,-4 3 0,-4 3 0,-7 5 0,1-3 0,-3 3-1,-3-1 0,3-6 0,9-1-3,-7-10-10,12 0-8,-1-12-13,4-6-28</inkml:trace>
  <inkml:trace contextRef="#ctx0" brushRef="#br0" timeOffset="-154164.3053">6155 243 23,'0'0'56,"-4"-11"-17,4 11-16,0-10-7,0 10-5,4-10-3,-4 10-2,3-9-1,-3 9-1,0 0-1,0 0 0,0 0 0,0 0 0,13 11-1,-7 0 0,1 2 0,1 0 0,3 5-1,0 2 0,2-2 0,0 3 0,5 0 0,-3 1-1,2 5 0,-1-5 0,1 4 1,1 0-1,-1-2 0,-4 1 0,0-1 0,-2 2 0,0-6 0,-2 0 0,0-4 0,-4 0 0,-3-7 0,2 0 0,-4-9 0,5 8 0,-5-8 0,0 0 0,13-4 0,-2-5 0,-3 2 0,3-7 1,2 0-1,5-2 0,-1-1 0,3 2 0,4-6 0,4 5 0,0-6 0,1 2 0,-1 3 1,2 0-1,-6 0 0,0 3 0,-2 1 0,-7 1 1,-6 4-1,6-1 0,-15 9 0,5-11 0,-5 11 0,0-10 0,0 10 0,0-11 0,0 11 0,-11-15 0,0 8 0,-2-1 0,0-1 2,-7 2-2,-2 0 1,-2 2-1,-2-1 0,-6-3 1,1 5 0,-4-1-1,3 1 1,-8 1 0,5 0-1,1 2 1,-4-1-1,3 2 1,0 0-1,4-2 1,1 2-1,4-1 0,4-1 0,5-2 0,1 4 0,3-2 0,5 1 0,8 1 0,-13-5-1,13 5-2,0 0-6,0 0-9,0 0-6,0 0-14,0 0-34</inkml:trace>
  <inkml:trace contextRef="#ctx0" brushRef="#br0" timeOffset="-157104.6187">5585 491 10,'0'0'33,"0"0"-4,0 0-3,0 0-5,-9-3-5,9 3-2,0 0-4,0 0-2,0 0-1,0 0-3,11-1-1,-11 1 1,24-1-1,-11-1-1,7-1 0,1 0 0,1 0-1,2 0 0,0 1 0,4-2 1,-1 1-2,3-1 1,-6 1 0,-2 0 0,0 0-1,-7 3 0,2-2 0,-4 2 0,-13 0 0,13-1 0,-13 1 0,11 0-2,-11 0-2,0 0-7,0 0-13,0 0-14,0 0-28</inkml:trace>
  <inkml:trace contextRef="#ctx0" brushRef="#br0" timeOffset="-156717.9809">5735 312 62,'0'0'57,"0"0"-18,0 0-26,0 0-3,-9 6-3,9 9-1,0-3-3,5 9 0,-5-1-1,4 5-1,-4 2 0,0 4 0,2-1-1,-2-3 1,0 2-1,0-2 0,0-2 0,0-5 0,-2-2-1,0-5 0,2-2-3,0-11-7,0 0-11,0 0-14,0 0-28</inkml:trace>
  <inkml:trace contextRef="#ctx0" brushRef="#br0" timeOffset="-151628.4579">6875 608 126,'-11'0'39,"11"0"-15,0 0-16,2-10-3,9 7 0,-11 3-3,22-8 0,-7 2-1,3 3 0,4-4 0,-1 2 0,1 0-1,4-1 0,-4 1 0,4-3 0,-4 5 0,-7-3-2,3 1-3,-3-2-9,-4 1-10,0 1-12,-11 5-29</inkml:trace>
  <inkml:trace contextRef="#ctx0" brushRef="#br0" timeOffset="-151955.3983">7191 125 20,'0'0'61,"6"-17"-21,-6 17-15,16-20-7,-8 10-7,-5-8-2,7 7-4,-1-7 0,0 7-3,-5-6 1,-2 5-2,-2-1 1,0 2-1,0 1 1,0 10-1,-13-10 0,13 10-1,-21-4 1,10 4 0,-2 0 0,2 7-1,-2 3 1,2 6-1,-2-1 1,2 8-1,-4-1 1,8 3-1,-8 3 1,8 4 0,-1 0-1,-1-1 0,7-1 0,0 2 0,-1 0 0,3-1 1,0 0-1,0 3 0,0-4 0,0 4 0,0-2 0,-2 1 0,-2 3 0,2-4 0,-1 0 0,-3-3-1,6 0 1,-4-1 0,-3 3 0,5-4 0,-5-6-1,5-1 0,0-5 0,0 0 0,2-3-3,0-12-4,-7 12-11,7-12-11,0 0-24,-11 0-22</inkml:trace>
  <inkml:trace contextRef="#ctx0" brushRef="#br0" timeOffset="-151094.3403">7526-76 121,'0'-8'41,"0"8"-17,-2-6-15,2 6-2,0 0-2,-19 0-1,19 0-1,-14 11-1,4 3 0,-1 1-1,-2 5 0,-5 4 1,7 4-2,-4 4 1,0 6-1,6 4 1,-4-1-1,4 5 0,-2-4 0,3 2 0,3-2 0,1 2 0,-5-5 0,3-4 0,4 0 0,-1-3 0,1-3 0,2-1 0,0-3 0,0 0 0,0-5-1,2 0 1,3-3 0,1 0-1,-1-6-2,6 7 0,-11-18-8,10 10-9,4-9-8,-4-1-27,1-6-22</inkml:trace>
  <inkml:trace contextRef="#ctx0" brushRef="#br0" timeOffset="-150474.1209">7766 297 131,'0'0'37,"-11"0"-15,0 0-13,9 10-2,-11 1-2,6 7-2,-8 4-1,4 2-1,-4 2 0,-7 9 0,3-1 0,-3 1-1,2 1 0,-2-6-1,5 2-1,0-14-2,8 3-7,2-15-10,7-6-11,0-6-27,16-14-21</inkml:trace>
  <inkml:trace contextRef="#ctx0" brushRef="#br0" timeOffset="-150754.0813">7539 276 137,'0'0'35,"0"0"-12,0 0-16,0 13-1,0-3-1,9 4-2,6 3-1,1 2 0,3 2 0,-1-1-1,3 0-1,1 2 0,0-7 0,-2 4 0,-3-7 0,-6 6 0,4-4 0,-4-1-1,-2 1-2,-9-14-2,8 15-11,-8-15-7,3 8-12,-3-8-31</inkml:trace>
  <inkml:trace contextRef="#ctx0" brushRef="#br0" timeOffset="-150029.5239">7897-9 123,'0'0'40,"-7"-11"-15,7 11-17,0 0-2,0 0-1,13 0 0,-13 0-2,22 8 0,-11 2-1,4 7 1,2-1-2,3 7 1,-5 7-1,0 5 0,3 2-1,-7 3 1,0 5 0,-7-1-1,-4 4 0,0-5 1,-6 0-1,-8-2-1,-1 3 1,0-1 0,-5 0 0,1-2-1,-3 2 1,-2-3-1,2-3 0,3-3-1,3-3-3,-1-13-7,2 3-10,10-9-7,-3-2-28,8-10-25</inkml:trace>
  <inkml:trace contextRef="#ctx0" brushRef="#br0" timeOffset="-147125.8437">8095-221 10,'-18'-10'57,"18"10"-5,-6-7-30,6 7-5,0 0-5,0-17-4,0 17-1,8-9-2,-8 9-1,14-11-2,-1 7 1,-3-2-1,10 2 0,2-1 0,8 2 0,-1-4-1,10 1 1,-2-2-1,2 0 0,2 2-1,1 0 1,-7-2-1,0-1 0,-12 3 1,1 3-1,-8 2 0,-8 0-1,-8 1 0,0 0-4,13 5-7,-13-5-10,-8 15-13,8-15-24,-22 14-20</inkml:trace>
  <inkml:trace contextRef="#ctx0" brushRef="#br0" timeOffset="-147572.1416">8323-207 23,'0'-15'27,"0"15"-5,0-16 0,0 6-2,0 10-5,3-16-3,-3 16-3,0-15 1,0 15-1,0-9-1,0 9-2,0 0-1,0 0-1,0 0 0,0 0-1,0 0-1,0 17 0,-3-4 0,3 7-1,-2 1-1,-2 6 1,-3 6 0,7 0 0,-2-1 0,2 1-1,-2-4 0,0 2 0,0-4 1,-1-1-1,-1-6 0,2-6-1,2-2 1,0-12-2,0 13 0,0-13-5,6-9-11,-6 9-10,9-22-21,-2 10-20</inkml:trace>
  <inkml:trace contextRef="#ctx0" brushRef="#br0" timeOffset="-146155.5823">8881-272 57,'0'0'59,"0"0"-20,-11-3-25,11 3-2,0 0-5,0 0-1,-9 7-3,9-7 0,-11 13 0,5-3-1,2 5 0,-7 4 0,2 1-1,-4 8 0,2 0 1,-4 3-2,4 3 1,-4 2 0,-1 1-1,5 3 1,-6-7-1,10 7 0,-6-5 0,9-1 0,0-1 0,2-3 0,2-3 0,0 1 0,2 0 0,2-1 0,0-6 0,5 4 1,-2 0-1,-3-1 0,7 0 0,-7 2 0,1-5 0,-3 0 0,-2 0 0,2-5-1,2 2 1,-1-3 0,3-1 0,-2-2 0,-1-2-1,-3-10 1,17 14-1,-17-14 0,9 10-1,-9-10-1,19 6-5,-19-6-11,22 0-11,-9 0-21,-13 0-24</inkml:trace>
  <inkml:trace contextRef="#ctx0" brushRef="#br0" timeOffset="-145257.9839">9138 81 100,'0'0'49,"0"0"-28,0 0-8,-7 3-4,7 10-2,-6-2-1,-3 7-3,5 4 0,4-1-1,0 3 0,0 4-1,0-7-1,4-1 1,7-3-1,-2-4 0,6-6 0,2-4 1,-6-2-1,11-4 0,-5-3 0,5-7 0,-2-3 0,-7-3 0,9-1 0,-5-5 0,-2 2 0,-6 3 0,4 3 0,-6 2 0,-5 7 0,-2 8 0,0 0 0,-5 11 1,1 8-1,2 2 0,-2 3 0,4 7 0,0-1 1,4 1-1,2 3 0,1-3 0,6-1 0,-6 0 2,-5 0-2,4 0 0,-6-1 0,-4-2 0,-3-2 0,-8 2 0,2 5 0,-4-1-2,-3-1 2,1 1 0,-3-2 0,0-3 0,5-1-1,1-7 1,-1 1 0,-1-11 0,8-2-1,-4-5 0,14-1-1,-15-5-4,15 5-9,-6-20-10,4 0-13,-1 0-31</inkml:trace>
  <inkml:trace contextRef="#ctx0" brushRef="#br0" timeOffset="-144587.4191">9650 312 90,'0'0'52,"0"0"-21,-3 9-21,3-9-2,0 0-2,5-5 0,-5 5-2,17-4-1,-1 2-1,-6-3-1,12 0 1,-4-1-1,6 1 0,-3-3 0,3 2 0,0-3-1,-2 5 1,0 0-1,-5 1 2,-4 2-2,0-2 1,-13 3-1,18-3-1,-18 3 1,0 0-4,6 0-3,-6 0-9,0 0-8,0 0-16,0 0-31</inkml:trace>
  <inkml:trace contextRef="#ctx0" brushRef="#br0" timeOffset="-143726.7112">10536-2 98,'0'0'50,"0"0"-22,0 0-18,0 0-2,-13 0-3,11 6-1,-9 2 0,0 5-2,0 2 0,-2 9 0,-9 1-1,3 5 1,-5 2-2,2 2 1,-4 2-1,-3 1 1,-5-4-1,8-5 0,-1 0 0,1-5-1,4-3-1,1-6 0,8-4-2,0-7-5,13-3-11,0 0-11,-9-6-24,9 6-21</inkml:trace>
  <inkml:trace contextRef="#ctx0" brushRef="#br0" timeOffset="-144118.9293">10207 9 129,'0'0'38,"0"0"-17,13 16-12,-13-16-1,13 21-3,0-13-2,0 6 0,3 0-1,1 1-1,1 1 0,1 0 1,1 6-1,-1-1 0,1-1-1,2 0 1,-5 1-1,1 1 0,-8-4 0,6-2 0,-10-5 0,3-1 0,-5-1 0,-4-9 0,5 10-1,-5-10 0,0 0-3,0 0-3,0 0-11,4-10-8,-4 10-16,-2-14-34</inkml:trace>
  <inkml:trace contextRef="#ctx0" brushRef="#br0" timeOffset="-143019.8086">10651-450 65,'0'0'61,"14"0"-23,-1 9-24,0-4-3,8 9-3,-10-3-2,11 4-1,-2 1-2,1 0 0,1 5-1,-2-3-1,-3 0 0,-1 3 0,1 1 0,0 1 1,-1-2-2,-8 5 1,-1-4 0,4 3 0,-9 2 0,0 3-1,-2-3 1,0 3 0,0 0 0,0 7-1,0 0 1,0 5-1,0-2 0,-2 0 0,-2-1 0,-7 1 1,2-2-1,-8-2 0,-7-3 0,-3-2 1,-5-1-1,1 0-1,-6-1 0,9-7-2,0 5-2,2-7-11,6-1-7,5-3-11,6-6-30,9-10-21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17:28.432"/>
    </inkml:context>
    <inkml:brush xml:id="br0">
      <inkml:brushProperty name="width" value="0.04667" units="cm"/>
      <inkml:brushProperty name="height" value="0.04667" units="cm"/>
      <inkml:brushProperty name="color" value="#EA157A"/>
      <inkml:brushProperty name="fitToCurve" value="1"/>
    </inkml:brush>
    <inkml:context xml:id="ctx1">
      <inkml:inkSource xml:id="inkSrc2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1" timeString="2013-09-13T12:14:04.115"/>
    </inkml:context>
  </inkml:definitions>
  <inkml:trace contextRef="#ctx0" brushRef="#br0">-1519-96 0,'0'0'8,"0"0"-1,0 0-2,0 0 3,0 0-1,0 0-2,6-7-2,-6 7-1,15-8 1,-15 8-3,13-8 0,-1 1 0,-3 5 2,1-5 1,1 0-1,-1 2 0,-10 5 3,19-10 0,-19 10 0,15-5-1,-15 5 3,16-5-2,-16 5-1,19-9 2,-19 9 0,19-10 2,-10 4-2,1-1-3,1-1 2,1-3-2,-1 3 0,1-2-1,-1 1-2,1 3 1,-3 0-1,3-1 2,-12 7-1,17-6-1,-17 6 2,11-4-1,-11 4 2,10-5-2,-10 5 2,0 0-2,11-5 1,-11 5-1,0 0 0,12-4 2,-12 4-2,0 0 1,0 0 0,0 0 0,0 0 0,0 0 0,0 0-1,0 0 0,-8 0-1,8 0 0,-11 4 0,3 0 0,-5-3 0,1 4 0,1-1 0,-3 1 0,3 0 0,-4 3 0,5-1 0,-5-2 0,3 4 0,1-3 0,-2 4 0,3-3 0,-3-3 0,1 3 0,3-4 0,1 2 0,-2 0 1,1 0-1,9-5 0,-17 12 0,17-12 1,-16 9-1,16-9 0,-17 11 0,17-11 0,-15 9 1,15-9-1,-15 11 0,15-11 0,-19 9 0,19-9 0,-12 12 0,12-12 0,-13 10 0,13-10 0,-8 11 0,8-11 0,0 0 0,0 0 0,0 0 0,0 0 0,0 0 0,0 0 0,-11 8 0,11-8 0,0 0-1,0 0 1,0 0 0,0 0 0,0 0 0,0 0 0,0 0-1,0 0 1,0 0 1,0 0-2,0 0 1,7-5 0,-7 5 0,0 0 0,0 0-1,4-7 1,-4 7-2,0 0-1,0 0-4,0 0-12,0 0-23,0 0-9</inkml:trace>
  <inkml:trace contextRef="#ctx0" brushRef="#br0" timeOffset="-43717.4083">-205-1142 5,'0'0'20,"0"0"5,0 0-3,0 0-2,0 0 0,0 0-11,0 0-2,0 0-7,0 5-7,0-5-16,0 0-20,0 0-4</inkml:trace>
  <inkml:trace contextRef="#ctx1" brushRef="#br0">-1328 2092</inkml:trace>
  <inkml:trace contextRef="#ctx0" brushRef="#br0" timeOffset="-34905.6146">5 78 3,'-2'-6'22,"2"6"-4,-4-17-8,4 4-8,0 2-7,0-5-10,0 1-5</inkml:trace>
  <inkml:trace contextRef="#ctx0" brushRef="#br0" timeOffset="-34599.9738">5-169 10,'-15'0'40,"15"0"-35,-8-20-10,8 5 0,0 1-7,0-4-16</inkml:trace>
  <inkml:trace contextRef="#ctx0" brushRef="#br0" timeOffset="-30662.6123">13 84 3,'0'0'12,"0"0"-2,4-9 0,-4 9-2,2-6-1,-2 6 0,0 0 1,0-17-4,0 17-1,0-13 1,0 13-1,0-14 1,0 14 1,-4-20-3,2 10 0,2-6 0,-2 3 2,2 0-2,-2-5 0,2 3 2,-4 1 0,4-1-2,0 0 2,0 1-2,0-1-1,0 1 1,0-1 0,0 0-2,0 2 1,0-5 1,0 3 1,0 2-1,0-1 1,0 0 0,0 0-2,0 2 2,4-1-3,-2 4 1,-2-4 1,2 1-2,-2 4 0,0-3 1,0 11-1,0-17 1,0 17 1,-2-15-1,2 15-1,-6-17 2,6 7-1,-2 0 0,2-2 2,-4-2-2,4-1 0,0 1 0,0-1 0,0 2-1,4-3 0,-2-1 0,-2 5 0,0-5 0,4 2 0,-4 1 0,0-2-1,2 1 1,-2-3 0,0 2 0,2-4 0,0 4 0,-2-2 0,0 2 0,0-1 0,2 0 0,-2 2 0,0 2 0,0 2 1,0-1-1,0 2 0,0-2 1,0 0-1,0 2 0,0 0 1,0-1-1,-2 0 0,2 1 0,0-3 0,-2 3 0,0-3 0,2 3-1,-6-1 1,6-2-1,0 3 0,0-2 0,-2 3 1,2-1 0,0 10-1,-4-13 1,4 13 0,0-13 0,0 13 1,0-10-1,0 10 0,0 0 1,-3-10-1,3 10 0,0 0 0,0-11 0,0 11 0,-2-13 1,2 13-1,0-10 0,0 10 0,0-10 0,0 10 1,0 0-1,0-12 0,0 12 1,0 0 0,0-12-1,0 12 0,0 0 0,2-15 0,-2 15 0,7-16 0,-7 16 0,2-18 0,-2 18 0,4-12 0,-4 12 0,0 0 0,2-10-1,-2 10 1,0 0 0,0 0 0,0 0 1,0 0-1,0 0 0,0 0 1,0 0 0,-8-7-1,8 7 1,0 0-1,-11-2 0,11 2 1,0 0-1,-10 0 0,10 0 1,0 0-1,-13 9 0,13-9 1,-8 10-1,8-10 0,-7 9 0,7-9 0,0 15 1,0-15-1,0 14 0,0-14 0,11 8 0,-11-8 0,13 5-1,-13-5 1,14-2 0,-14 2 0,17-16 0,-17 16 0,13-19 0,-5 9 0,-2-2 0,-6 12 0,7-14 0,-7 14 0,4-10 0,-4 10 0,0 0 0,0 0 0,0 0 0,-9 0 0,9 0 0,-8 2 1,8-2 0,0 0-1,-13 15 1,13-15 0,0 17-1,0-17 1,0 13-1,5-3-1,-5-10 2,10 18-1,-10-18-1,11 3 1,-11-3 0,12 0 0,-12 0 0,9-14 0,-9 14 1,10-17-1,-10 17 0,4-10 0,-4 10 1,0 0-1,0 0 0,-4-8 0,4 8 0,-13 0 0,13 0 0,-18 5 0,7 2 0,-2-1 0,3 4 0,-3-2 0,5 3 1,8-11-1,-17 15 0,17-15 0,-6 12 0,6-12 0,0 0 0,0 0 0,10 6 0,-10-6 0,17-3 0,-6-2 0,-3-3 0,0 0 0,-8 8 0,17-15 0,-10 4 0,-7 11-1,10-20 1,-8 13 0,-2 7 0,0-12 0,0 12 0,0 0 1,-8-5-1,8 5 1,-21 0-1,10 3 0,1 3-1,-3-1 2,3 0-1,-3-2 0,5 6 0,8-9 1,-17 10-1,17-10 0,-11 9 0,11-9 0,0 0 0,7 13 0,-7-13 0,12 5 0,1-3 0,-3-2 0,3 0 0,-2 0 0,-1-2 0,-10 2 0,13-13 0,-13 13 0,12-16 0,-12 16 0,0-15 1,0 15-1,0-8 0,0 8 0,-8-9 0,8 9 0,-15 0 0,15 0 1,-19 0-2,9 2 2,10-2-1,-17 15 0,17-15 0,-15 15 0,15-15 0,-6 17 0,6-17 0,-4 10 0,4-10 0,0 0 0,8 9 0,-8-9 0,13 0 0,-13 0 0,8-7 0,-8 7 0,0 0 0,13-8 0,-13 8 0,0 0 0,6-13 1,-6 13-1,0 0 0,0 0 0,0-10 0,0 10 0,0 0 1,-6-5-1,6 5 1,0 0-1,-15 0-1,15 0 0,0 0-5,0 14-12,0-14-18,6 10-20,-6-10-9</inkml:trace>
  <inkml:trace contextRef="#ctx0" brushRef="#br0" timeOffset="-26523.5354">-88-1243 18,'0'0'12,"0"0"1,0 0-8,0-12 0,0 12-1,0 0-1,7-12 2,-7 12-1,0 0 1,10-8 0,-10 8-1,11-4 1,-11 4-3,14 0 0,-14 0-2,15-6 0,-15 6 0,13-9 0,-13 9 0,12-12 0,-12 12-2,11-13 2,-11 13-2,12-9-1,-12 9 1,13-6 0,-13 6 0,0 0-1,8-4-1,-8 4-6,0 0-2,9 7-8,-9-7-10</inkml:trace>
  <inkml:trace contextRef="#ctx0" brushRef="#br0" timeOffset="-25492.4071">-46-1228 0,'0'0'5,"7"-10"0,-7 10 0,0 0 0,8-7 3,-8 7-1,9-8 1,-9 8-1,10-12 0,-10 12 1,15-15-1,-15 15-3,14-14 3,-14 14-7,17-12 2,-17 12-2,13-10 3,-13 10-1,10-5 0,-10 5 0,0 0 0,0 0 0,11-3 0,-11 3 0,0 0 0,0 0-2,0 0 0,0 0-2,0 0 0,6 6-4,-6-6-5,0 0-12,0 0-19</inkml:trace>
  <inkml:trace contextRef="#ctx0" brushRef="#br0" timeOffset="-24852.992">-33-1240 5,'0'-10'10,"0"10"-2,2-12-3,-2 12 0,9-12-3,-9 12 3,10-8 0,-10 8 3,11-8-4,-11 8 4,12-10-4,-12 10-1,15-6 1,-15 6-1,12 0-1,-12 0-2,15 0 2,-15 0-2,11 5 2,-11-5-2,10 12-2,-10-12 0,4 10-5,-4-10-2,0 17-11,0-5-7</inkml:trace>
  <inkml:trace contextRef="#ctx0" brushRef="#br0" timeOffset="-24338.6954">103-1292 18,'0'0'20,"9"8"-5,-9-8-6,0 0 1,8 12-6,-8-12-1,4 10-3,-4-10 2,5 12-2,-5-12-2,4 14-1,-4-14-1,0 17-6,0-17-4,0 22-11</inkml:trace>
  <inkml:trace contextRef="#ctx0" brushRef="#br0" timeOffset="-20838.1007">32 337 3,'0'0'15,"0"0"2,-2-11 1,2 11 1,0 0 1,0 0-6,-4-10 3,4 10-6,0 0-1,0 0-3,0 0 0,0 0-1,0 0-2,0 0 0,0 0-1,0 0 0,0 0 0,6 0-2,-6 0 1,11 6-2,-11-6 1,16 15 0,-7-8-1,1 4 1,3-3-1,-5 0 1,5 4-1,-3 0 0,1-3 0,-1 1 1,3 0-1,-5 1 1,5-2-1,-3 0 0,1 2 1,-1-1 0,1-2-1,-1 0 0,1-1 1,-11-7-1,15 13 0,-15-13 1,16 10-1,-16-10 0,13 11 0,-13-11 0,15 8 0,-15-8 0,12 12 0,-12-12-1,0 0 1,11 8-1,-11-8 1,0 0-1,0 0 0,0 0 0,0 0-1,0 0-1,4-3-6,-4 3-14,0-12-15,0 12-23</inkml:trace>
  <inkml:trace contextRef="#ctx0" brushRef="#br0" timeOffset="-20017.9291">349 266 35,'0'0'22,"-10"8"2,10-8-3,-11 3 0,11-3-6,-10 8-4,10-8-3,-11 10-2,11-10-1,-8 11-3,8-11 1,-13 15-1,11-5-1,-6-2 1,1 3-2,-1-1 1,-1 1-1,-1-1 1,4 4 0,-3-5-1,1 1 1,0 1-1,-1-1 1,9-10 0,-15 18-1,9-8 0,0 1 0,6-11 1,-13 14-1,13-14 1,-14 15-1,14-15 0,-13 15 0,13-15 0,-13 11 1,13-11-1,-10 13 0,10-13 0,-11 14 0,11-14 0,-10 9 1,10-9-2,-6 12 2,6-12-1,-9 10 0,9-10 0,-8 13 0,8-13 0,-7 9 0,7-9 0,0 0 0,0 0 0,-8 13 0,8-13 0,0 0 0,0 0 0,0 0-1,0 0 0,0 0 0,-6 12-2,6-12-4,0 0-15,0 0-15,0 0 37</inkml:trace>
  <inkml:trace contextRef="#ctx0" brushRef="#br0" timeOffset="-19618.1889">349 266 35,'0'0'22,"-10"8"2,10-8-3,-11 3 0,11-3-6,-10 8-4,10-8-3,-11 10-2,11-10-1,-8 11-3,8-11 1,-13 15-1,11-5-1,-6-2 1,1 3-2,-1-1 1,-1 1-1,-1-1 1,4 4 0,-3-5-1,1 1 1,0 1-1,-1-1 1,9-10 0,-15 18-1,9-8 0,0 1 0,6-11 1,-13 14-1,13-14 1,-14 15-1,14-15 0,-13 15 0,13-15 0,-13 11 1,13-11-1,-10 13 0,10-13 0,-11 14 0,11-14 0,-10 9 1,10-9-2,-6 12 2,6-12-1,-9 10 0,9-10 0,-8 13 0,8-13 0,-7 9 0,7-9 0,0 0 0,0 0 0,-8 13 0,8-13 0,0 0 0,0 0 0,0 0-1,0 0 0,0 0 0,-6 12-2,6-12-4,0 0-15,0 0-15,0 0-22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17:26.126"/>
    </inkml:context>
    <inkml:brush xml:id="br0">
      <inkml:brushProperty name="width" value="0.04667" units="cm"/>
      <inkml:brushProperty name="height" value="0.04667" units="cm"/>
      <inkml:brushProperty name="color" value="#EA157A"/>
      <inkml:brushProperty name="fitToCurve" value="1"/>
    </inkml:brush>
  </inkml:definitions>
  <inkml:trace contextRef="#ctx0" brushRef="#br0">0 2538 5,'0'0'15,"0"0"-2,0 0-1,0 0-2,0 0 0,0 0-3,6 0 0,-6 0-1,9-2-1,-9 2 1,14-7-2,-14 7 0,15-10 4,-15 10-4,15-6 1,-5-2-2,1 1 1,-1 1-1,1-1 0,3 1-2,1 1 2,-2-3 0,4 0-2,-1-1 2,-1 1-2,0 1 1,-1-2 0,-3 1 0,6 0-1,-3-1 2,-3 3-2,4-5 0,-1 3 1,-1-1-1,-1 1-1,-1-3 1,6 3 0,-5-4-1,1 2 1,-1 4-1,-1-4 1,4 0 0,-5 4-1,3-2-1,-5-2 2,5 2-1,-5-2 0,3 2 0,-3-1 0,5-5 0,-5 4 1,3 0 0,-5 4-1,6-7 0,-3 3 1,3-1-1,-1 3 0,1-2 0,-1-1 0,4 1 0,-3-1 0,3 1 0,0-2 0,-5 4 0,9-5 0,-2 3 0,0-1 0,-3 1 0,5-3 0,-4 3 0,2-1 0,-3 6 1,-1-4-1,-3 2 0,3-1 1,0 1-1,-5 2 0,5 3 0,-5-4 0,0-2 0,-8 8 0,17-10-1,-17 10 1,19-10 0,-19 10 0,17-8 0,-17 8 0,17-9 0,-9 2 0,0 0 0,5 3 0,-5-5-1,3 4 1,-3-4 0,3 2 0,-3-1-1,-8 8 1,21-12 0,-21 12-1,17-12 1,-17 12-1,19-10 2,-19 10-2,15-12 1,-15 12 0,12-11 0,-12 11 0,17-13 0,-9 7 1,-8 6-1,19-15 0,-10 8 0,1 1 0,1 0-1,-11 6 1,16-14 0,-16 14 0,17-10 0,-17 10 0,17-14 0,-17 14 0,15-10 0,-15 10 0,17-13 1,-17 13-2,14-8 1,-14 8 0,17-13 1,-17 13-2,15-12 1,-5 7 0,-10 5 0,19-11 1,-11 3-1,3 0 0,-3 1 1,3-1-1,1-2 0,3 1 1,-2 1-1,-1-2 0,3 1 0,-2-1 0,1-2 0,-1 0 0,2 4 0,-3-1 0,3-3 0,-5 2 0,1 4 0,1-5 0,3 4 0,-4-1 0,3-1 0,-1 1 0,0-3 0,-3 0 0,5 1 0,-3-4 0,3 5 1,-4-2-1,1 1 0,3-4 0,0 2 0,1 0 0,-5 1 0,6-2 0,-1 2 0,-1 1 0,6-3 0,-6 0 1,4 3-1,-3-3 0,1 0 0,2 1 0,-4 2 0,2-2 0,-5 0-1,5 4 1,-2-4-1,1 2 1,-1 1 0,-2 1 0,4-4 0,-1 2 0,-1 1 1,4-1-1,-2-1 1,-3 0 0,7-3 0,-6 5-1,4-3 1,-2-1-1,2 3 1,-5-5-1,3 5 0,-2-4 0,0 4 0,-1-4 0,3 1 0,-2 1 0,-1-3 0,1 3 1,0 0-1,-1-1 0,-1 0 0,2 4 1,-1-6-1,-1 0 0,0 7 1,-1-7-1,1 3 0,-3 2 0,3-5 0,-1 4 0,-1 1 0,-1 3 0,1-6 0,2 2 0,-5 1 0,5 2 0,-3-4 0,3 3 0,-3-1 0,3 0 0,-1 0 0,1 0 0,-3 3 0,3-5 1,0 2-2,-3 2 1,3 2 0,-3-4 1,1 3-1,-1-3 0,3 2 0,-3 4 0,1-4 0,1 1 0,-1 0-1,1-1 1,-1 1 0,2 0 0,-1 0-1,3 1 0,-5-6 0,3 4 1,0-1 0,1 2 0,-1-1 0,-3-1 0,5 1 0,-7 2 0,5-2 0,-3 1 0,1 2 0,-1-6 0,1 3 0,-1 0 0,1 3 0,-3-7 0,3 4 0,-5 0 0,7 0 0,-5 1 0,3-1 0,-11 8 0,16-16 0,-16 16 0,19-16 0,-10 2 0,-1 4 0,3 3 0,-1-3 0,-2 0 0,3 0 0,-3 1 1,1 4-1,-9 5 0,17-18 0,-17 18 0,14-16 1,-14 16-1,17-14 0,-17 14 0,11-15 0,-11 15 0,12-14 0,-3 6 0,-9 8 0,14-20 0,-14 20 0,13-14 0,-13 14 0,14-20 1,-14 20-2,15-12 1,-15 12 0,15-7 0,-15 7 0,12-10 0,-12 10 0,13-8 0,-13 8 0,0 0 1,11-14-1,-11 14 0,0 0 0,0 0 1,0 0-1,0 0 1,0 0-1,6-7 0,-6 7 1,0 0-1,0 0 0,0 0-2,0 0-1,0 0-7,0 0-19,0 0-23,0 0-10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29.0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39 35,'-1'-15'53,"1"15"-13,-2-10-17,2 10-5,0 0-7,-7-15-3,7 15 0,0 0-3,0 0 0,0 0-2,2 14 0,1-4 0,5 7-2,0 4 1,2 5-1,0 5 2,3 4-2,0 4 0,2 6 0,-3-4-1,5 7 1,0 1 0,-1-2-1,-1-2 0,0-2 0,1-4 1,-1-2-1,-2-3 0,3-5 1,-6-8-1,3-7 0,0-4 0,0-9 1,0-2-1,-1-17 0,1-6 1,0-8 0,0-6-1,-3-5 1,0-7-1,-2-1 0,0 1 0,-1-1 0,-3 0 0,0 5 0,-1 7 0,0 3 0,-2 7 0,1 3 0,-1 4 0,0 8 0,0 1 0,1 4 0,0-1 0,-2 10 0,5-9-1,-5 9-1,0 0-2,8-15-5,-8 15-10,12-1-5,-12 1-15,4 6-31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29.3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22 142,'0'0'33,"-13"0"-12,13 0-14,0 0 0,-4-7-2,4 7-1,9-7-1,4 7-1,5-3-1,5 1 1,0 0-1,5 1 0,2 1-1,0 0 0,-1 1 0,-3-1-2,2 0-3,-9 0-12,4 2-4,-6 2-10,-2-3-26,-3 4-24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29.6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0-1 148,'0'0'30,"0"0"-8,0 0-16,1 6-1,8 7 0,-2-2-2,3 6 1,0 1-3,5 5 1,-1 0-1,0-1-1,2 2 1,-5-2-1,3-1 0,-5-4-2,4 0-1,-13-17-7,18 9-9,-10-9-6,1-5-16,-3-7-34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24.368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15 18,'0'-8'56,"0"8"-18,0 0-10,0-8-10,0 8-5,0 0-4,0 0-2,0 0-2,0 0 0,0 0-2,-5 8 0,0 0-1,2 1-1,-3 2 0,1 4 0,0-1 0,0 3 0,0-1-1,4-1 1,1 0-1,0-3 1,1 0-1,4-5 0,5-1 0,-2-6 0,3 0-2,0-2-5,4-6-12,-4-3-7,2 0-18,0-5-30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29.8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207 0 146,'-13'2'32,"-2"7"-10,3 11-12,-8-4-3,5 13-2,-6-4-1,4 8-2,-1-4 0,-1 2 0,4-3-2,2-3 0,2 0-2,1-6-1,8 2-5,-2-12-8,4-1-7,0-8-11,14 1-29,-2-4-17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30.1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0-2 151,'11'0'30,"-11"0"-7,16 11-15,-16-11-1,5 17-2,-5-7-1,-1 6-2,-6-1 0,2 3-1,-1-1-2,-1-5-2,6 2-1,1-14-9,0 0-7,5 0-6,9-12-21,2-2-29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30.6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19 161,'0'0'27,"0"-9"-6,0 9-13,0 0-3,-11 12 0,11 4-3,0 2 1,5 2-2,3-3 0,3 0 0,2-5 0,4-5 0,4-5-1,0-2 0,0-9 0,2-4-1,-1-3 1,-3 0-1,-4-2 0,-5 1 1,-4 2-1,-3 1 1,-3 4 0,0 10 0,-12-3 0,12 3 0,-11 13 0,9 5 1,2 5-1,1 7 0,4 8 1,5 2-1,-1 5 1,1 2 0,-2 0-1,-2 1 1,-3-1-1,-3-5 1,-7-11 0,-6-1 0,-2-6 0,-3-10-1,-1-3 1,-2-8-1,2-3 1,2-10-1,2-2 0,3-5 0,3 1 0,4-3-1,4 0-2,-1-4-3,7 5-12,1-3-3,4 1-8,0-6-23,4-4-37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31.3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43 151,'0'-10'29,"-5"1"-13,5 9-9,-13-14-2,4 11 0,-5-1-2,3 3-1,-5 0 0,1 1 0,0 4-1,-1 4 0,-1 3 0,1 5-1,1 0 1,2 3 0,1 1 0,6 3 0,3 0 0,3-1 0,1-1 0,9-2 0,6-1 0,4-3 0,5-3-1,2-4 0,1-3 1,4-3-1,-2-2 1,-2-1-2,-2-4 0,-6-4-3,-1 5-4,-12-5-10,-7 9-4,0-15-11,0 15-29,-19-15-23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31.6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14 157,'-10'0'28,"10"0"-7,0 0-12,12 0-4,6 0 1,0 0-4,6 0 0,2-3 0,1 1-2,1 0-2,-3-1-2,6 3-12,-8 0-5,0 0-7,-1-2-23,3 0-31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32.9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175 359 161,'0'0'27,"0"-12"-8,0 12-12,-19-16-4,9 12 0,-8-1 0,-1 3-1,-2 2-1,2 7-1,-1 4 1,2 6-1,4 1 0,3 3 0,6 1 1,5-2-1,2-4 1,7-4 0,3-7 0,7-4 0,4-3 0,0-8 0,2-7-1,2-5 1,-1-6-1,-2 0 0,-2-5 0,-3-5 0,-5-7 1,-4 0-1,-4-4 0,-4 6 0,-2 1 1,-2 9-1,-5 8 0,-2 12 0,9 13 0,-14 3 0,8 19 0,2 5 0,2 12 0,2 0 0,0 2 1,1 2-1,6 0 0,1 2 1,-3-9-1,4-2 0,1-5 1,0-7-1,0-6 0,1-8 1,0-7-1,2-2 0,-1-7 0,-1-6 0,-1-3 0,0-3 0,-3 2 0,0 2 0,-3 2 0,0 6 0,-4 8 0,0 0 0,8 8 0,-5 5 0,4 3 0,4 0 1,2-2-1,6-1 1,1-4-1,5-6 0,1-3 1,2-2-1,-1-8 1,-2-3-1,-3-3 0,-6-3 1,-6-5-1,-6 1 1,-7-1-1,-12 4 0,-8 4 0,-4 6 0,-6 4 0,-1 6 0,-1 8 0,5 8 0,7 3-1,7 4-1,11-2 0,5-4-2,17 1-1,2-9-4,17 1-6,-5-10-8,8 0-7,-4-4-28,5 0 13,-13-9 22,1 2 18,-5-1 23,-9-3 29,2 4 9,-6 2-24,-10 9-8,8-14-12,-8 14-3,0 0-4,5 8 0,-5 4-3,0 1 1,-3 1-2,2 3 0,-1-1 0,2 0 0,-1-6-1,1 0 0,0-10 1,6 7-1,2-7 0,6-6 0,-3-5 0,4-1 0,0-4 0,2-1 1,-2 3-1,-3 0 0,1 1 0,-3 8 1,-10 5-1,9 0 0,-9 0 0,6 14 0,-5 0 0,2-2 0,1 2 0,-4-14 0,17 13 0,-3-13 0,3 0 0,1-3 0,2-4 1,2-1-1,-2 0 0,-1 0 1,-3 2-1,-3 3 0,-4 0 1,-9 3 0,9 6-1,-9 2 1,0 3-1,0 3 1,-2 0 0,2 0-2,0 0 0,2-6-2,10 8-7,-12-16-9,19 7-3,-8-8-10,5-6-28,-3-5-34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3:13.84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A2753F3-EFF8-4EB4-AF1F-A8AF6EF8B998}" emma:medium="tactile" emma:mode="ink">
          <msink:context xmlns:msink="http://schemas.microsoft.com/ink/2010/main" type="writingRegion" rotatedBoundingBox="5968,7113 6082,8233 5774,8264 5660,7144"/>
        </emma:interpretation>
      </emma:emma>
    </inkml:annotationXML>
    <inkml:traceGroup>
      <inkml:annotationXML>
        <emma:emma xmlns:emma="http://www.w3.org/2003/04/emma" version="1.0">
          <emma:interpretation id="{1B7B3EB5-4E43-4764-BF5B-F6169345F8EC}" emma:medium="tactile" emma:mode="ink">
            <msink:context xmlns:msink="http://schemas.microsoft.com/ink/2010/main" type="paragraph" rotatedBoundingBox="5968,7113 6082,8233 5774,8264 5660,71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69C720-BAD1-48D1-9C22-3A7E9E9B0572}" emma:medium="tactile" emma:mode="ink">
              <msink:context xmlns:msink="http://schemas.microsoft.com/ink/2010/main" type="line" rotatedBoundingBox="5968,7113 6082,8233 5774,8264 5660,7144"/>
            </emma:interpretation>
          </emma:emma>
        </inkml:annotationXML>
        <inkml:traceGroup>
          <inkml:annotationXML>
            <emma:emma xmlns:emma="http://www.w3.org/2003/04/emma" version="1.0">
              <emma:interpretation id="{9CCF01E7-8008-43BB-9598-B5560307B982}" emma:medium="tactile" emma:mode="ink">
                <msink:context xmlns:msink="http://schemas.microsoft.com/ink/2010/main" type="inkWord" rotatedBoundingBox="5968,7113 6082,8233 5774,8264 5660,7144"/>
              </emma:interpretation>
              <emma:one-of disjunction-type="recognition" id="oneOf0">
                <emma:interpretation id="interp0" emma:lang="en-US" emma:confidence="0">
                  <emma:literal>de</emma:literal>
                </emma:interpretation>
                <emma:interpretation id="interp1" emma:lang="en-US" emma:confidence="0">
                  <emma:literal>*</emma:literal>
                </emma:interpretation>
                <emma:interpretation id="interp2" emma:lang="en-US" emma:confidence="0">
                  <emma:literal>dye</emma:literal>
                </emma:interpretation>
                <emma:interpretation id="interp3" emma:lang="en-US" emma:confidence="0">
                  <emma:literal>age</emma:literal>
                </emma:interpretation>
                <emma:interpretation id="interp4" emma:lang="en-US" emma:confidence="0">
                  <emma:literal>agt</emma:literal>
                </emma:interpretation>
              </emma:one-of>
            </emma:emma>
          </inkml:annotationXML>
          <inkml:trace contextRef="#ctx0" brushRef="#br0">116 89 30,'-2'-9'30,"-7"-3"-2,7 2-6,0 0-4,0 2-5,2 8-2,-9-11-3,9 11-1,0 0-2,0 0-2,-12 0 0,12 0-1,-2 14-1,2-4-1,-2 3 0,2 5 0,0-5 0,2 9 0,2-8 0,4 1 0,-3-1 0,1-6 0,-6-8 0,17 10 1,-17-10-1,19-3 1,-19 3 0,12-18-1,1 2 1,-7 2 0,-4 0 0,6-2 0,-8 1 0,0 2 1,-2 2-1,-6 1 0,0 3 0,-7 4 1,-2 3-2,-4 0 1,6 3 0,-3 2 0,-1 7-1,2 6 1,0-4-1,9 3 1,3 0 0,1 3-1,4-2 1,0-4-1,7-2 0,1-2 0,7-7 1,-7-2-1,11-1 0,-4-4 1,-1-6-1,-1-3 0,0 1 0,-5-2 0,2 1 0,-5-2 0,-1 2 1,-4 0-1,0 1 0,0 3 0,0 9 0,-19-15 0,2 14 0,9 1 1,-7 5-1,2 1 0,3 7 0,2 0 0,3 2 0,5-1-1,0-1 1,5 4 0,-5-17 1,18 14-2,-5-12 2,4-2-1,-2-4 0,-3-2 1,7-8-1,-4-1 0,-7-1 0,3-2 1,-7 1-1,-4-2 1,0 1-1,-7 2 0,-7 3 0,-3 4 0,-2 4 1,-2 4-1,4 1 0,-2 5 0,3 8 0,1 5 0,9 0 0,-1 3 0,1-2 0,6-2-1,6 2-2,-1-7-5,3-4-11,5-3-11,-3-5-22,3 0-26</inkml:trace>
          <inkml:trace contextRef="#ctx0" brushRef="#br0" timeOffset="1574.4212">124 156 0,'0'0'25,"0"0"-2,-4 6-4,4-6-1,0 0-5,0 0-1,-4 10-1,4-10-3,0 0-3,0 0 1,0 8-4,0-8 2,0 0 0,0 18-1,0-18 0,0 13-1,0-1 0,0-4 0,0 4-1,2 0 0,-2 0-1,2 2 1,-2-3 0,0 1-1,2 3 0,-2-4 1,0 0-1,0 6 1,0-6 0,0 2-1,0 2 0,0-2 0,0-2 1,0 4-1,0-6 1,0 3-1,0-2 1,0 2 0,-2-5 0,2 1-1,0 4 1,0-12-1,-2 19 0,2-11 0,0-8 1,0 20-1,-2-10 0,2-10 0,0 14 0,0-14 1,-2 14-1,2-14 1,0 14-1,0-14 0,-3 8 0,3-8 0,-6 10 1,6-10-1,0 0 1,0 15-1,0-15 0,0 0 1,-2 9-1,2-9 0,-2 10 0,2-10 1,0 10 0,0-10-1,0 0 0,-2 17 1,2-17-1,0 0 0,-4 7 0,4-7 1,0 0-1,0 0 1,0 0-1,-5 12 0,5-12 0,0 0 1,0 0 0,0 0-1,-8 8 0,8-8 0,0 0 0,0 0 0,0 0-2,0 0-3,0 0-8,0-6-17,0 6-20,0 0-15</inkml:trace>
          <inkml:trace contextRef="#ctx0" brushRef="#br0" timeOffset="9806.267">319 873 23,'0'0'25,"7"-14"-4,-7 14-5,0-11-1,0 11 1,0 0-8,2-8-1,-2 8 0,0 0-3,0 0 2,2-12-3,-2 12 2,0 0-2,0 0 1,0 0-1,-11 0 0,11 0 1,-8 9-2,8-9 1,-13 11-1,7-1-1,-2-2 2,-1 5-2,-1-2 0,-1 2-1,3 4 1,-5-3 0,5 4 0,-5-1 0,5 0-1,-5 2 1,3-2 0,-3 1-1,5-5 2,-5 0-2,9 2 0,-2-6 0,6-9 1,-13 17-1,13-17-1,-6 13 0,6-13-3,-2 10-3,2-10-14,0 0-16,0 0-25</inkml:trace>
          <inkml:trace contextRef="#ctx0" brushRef="#br0" timeOffset="9179.7257">27 910 8,'0'0'17,"0"0"1,0-10 1,0 10-5,0 0 2,0 0-4,9 3 0,-9-3-4,12 7-1,-12-7-3,13 12 2,0-9-2,-5 1 0,5 4-2,-3-3 3,3 5-2,-5 0-1,7-1 0,-3 3 0,-1 3-1,1-4 0,-1 0 0,4 3 0,-5-4-1,3-1 0,-5-1 0,5-1 1,-13-7-1,17 12 0,-17-12-1,10 9-1,-10-9-4,4 8-11,-4-8-25,9 12-12</inkml:trace>
        </inkml:traceGroup>
      </inkml:traceGroup>
    </inkml:traceGroup>
  </inkml:traceGroup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33.6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189 181 142,'-2'-19'34,"3"6"-11,-5-3-12,4 2-4,-5-7-1,3 4-1,-10-3-1,4 2-2,-5 2 0,1 4 0,-6 1-1,1 7 0,0 4 0,-1 5-1,2 8 0,1 7 1,2 4-1,3 7 1,4 1-1,4 6 0,2 0 0,0 5 1,4-1-1,5-3 0,-1-2 0,0-2 0,1-1 0,-4-2 0,-3-2 1,0 0-1,-2-5 0,0-1 1,-6-1-1,0-5-1,1-2-1,5-16-2,-5 16-3,5-16-10,-5-5-6,2-7-6,3 0-24,-4-8-34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33.8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76 179,'0'0'23,"17"0"-2,-6-4-16,11 0-1,4-1 0,5-2-3,-1 0 0,1-1-2,3 4-7,-8-1-12,3-2-2,-5 0-10,1-2-31,-5 0-29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37.7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128 227 50,'8'2'60,"-8"-2"-24,7-8-19,2 2-4,-4-8-3,8 0-4,-3-6-2,1-1-1,-1-4-1,-2 1 0,-2-1-1,-3 1 0,-3 5 0,-8 5 0,-4 2 0,-6 9 1,-5 3-1,3 8 0,-6 5 0,6 6 1,-4 1-2,7 3 2,4 2-2,3 1 1,3 0 0,6 0 0,1 3 1,0 2-2,3 4 1,3 5 0,-1 2 0,1 3-1,1-2 1,-1 2 0,-2-2-1,-2-3 0,-2-2 1,0-6-1,0-5 0,-3-9-1,-4 2 0,-2-9-1,3-1-5,-4-10-7,10 0-8,-12-5-10,6-4-29,2-6-22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24.598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3 90,'0'0'47,"-5"-6"-18,5 6-21,0 0-4,0 0-4,0 0-10,3 6-17,-3-6-18,2 9-16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37.9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0 178 144,'0'0'32,"-1"-11"-10,1 2-14,13 5-2,-1-6-2,8 4-1,0-6 0,7 1-1,-1 1-2,3-2 0,-2 2-1,-1-1-4,7 1-10,-7-3-7,1 0-10,-5-3-29,4-4-24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38.2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156 0 160,'0'0'26,"-13"0"-6,13 0-13,-23 15-2,13 0-1,-8 4-1,5 5-2,-4 1 1,2 7-2,2 2 1,0 5-1,4 0 1,1 7-1,5-3 0,2 0 1,1 0-2,3-4 1,6-5-1,0-6-1,8-8-2,-6-13-4,10-5-12,-5-4-6,3-13-15,-2-6-34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38.6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42-1 140,'-8'0'35,"0"6"-13,-4 7-14,7 11-2,-1-4-2,6 9-1,-1-6-1,8 0 1,6-7-2,4-7 0,3-7 0,4-4-1,-1-8 1,1-7-1,-1-3 0,-4-1 0,-1 3-1,-7 1 1,-4 2 0,-7 15 0,2-10 0,-2 10 0,-8 14 0,-1 5 1,0 5-1,2 9 1,1 2-1,2 5 1,2 2-1,2 0 1,0-1-1,0 0 2,0-3-1,-3-1 0,-2-6 0,-4-5 0,-1-6-1,-3-4 1,0-6-1,-2-6-1,1-4-1,-2-6-2,9-2-3,-5-13-10,9 1-7,0-6-10,3-5-35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4-09-26T07:25:28.2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 0 170,'0'0'26,"0"0"-7,9 1-14,-9-1 0,25 15-1,-14-3-1,6 6-1,1 2-1,0 9 0,-3-1 0,-4 8-1,-3 2 1,-7 5-2,-1 4 1,-6 6 1,-6-2-1,-4-2 1,-3-3-2,-3-3 0,-1-2-2,-3-15-6,12 0-12,-6-11-5,8-6-12,4-5-40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3.1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 17 50,'0'0'48,"-8"-2"-12,8 2-14,0 0-9,0 0-4,0 0-2,4-9-2,-4 9-1,11-5-1,-11 5-1,18 0 0,-8 0-1,2 3 0,1 1 1,2 5-2,1-3 1,3 3 0,0-1-1,1 0 0,1-2 1,-3 0-1,-1 0 0,-4 3 1,-4-5 0,-9-4-1,8 10 1,-8-10-1,-1 12 1,1-12 0,-16 12 0,7-5 0,-2-2-1,-2 5 1,-3 0-1,0 2 1,-4 1-1,0 2 1,-3 2-1,-1 3 1,1 1-1,0 0 0,1-3 1,2 0-1,4-5 0,4 0 0,1-2 0,11-11-1,-11 6 0,11-6-1,0 0-3,11-17-1,4 12-9,0-8-10,5-1-17,1 0-28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3.4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253 32 43,'17'-10'42,"-5"1"-8,-4 0-11,1 5-8,-9 4-4,0 0-4,0 0 0,0 0-2,-5 2-1,-1 8-1,-8-2 0,2 4-1,-5 1 1,2 4-2,-5-1 1,1 3 0,-1 1-1,-2-1 0,-1 2 0,3-1 0,-1-1 0,2-2-1,1-3 1,3-2-1,2-1 0,2-1 0,11-10 0,-14 14-2,14-14-1,0 0-8,0 0-10,0 0-11,0 0-29,8-12-22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4.9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77 186 55,'0'0'43,"0"0"-12,0 0-11,0 0-7,5-6-2,-5 6-3,8-13-2,-2 4-2,0-5 0,1 3-2,-1-7 1,1 2-1,0-1-1,0 1 2,-3-1-3,-1 3 2,-3 1-1,0 3 0,0 10 0,-14-10 0,2 10 0,-1 0 0,-2 7 0,2 3 0,-1 2-1,3 1 0,0 7 1,2 0-1,2 5 0,2 2 0,2 5 0,-1 5 0,3 6 0,-1 5 1,-2 0-1,4 1 1,-2-2-1,1-4 1,0-3-1,1-9 0,0-8 2,0-6-4,0-4 0,0-13-3,0 0-12,0 0-6,8 0-15,-8-13-32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5.1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-1 149 124,'-1'-9'41,"1"9"-16,7-13-14,10 11-6,-1-10 0,9 4-2,0-6 0,2 2-2,0 0 0,1 0-1,-1 4-2,-6-6-4,4 7-11,-5-2-7,-3 2-15,-2-3-32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5.48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149 14 144,'3'-15'33,"-3"15"-12,0 0-14,-7-4-3,7 4 0,-10 3-1,4 6-1,-5 1-1,2 8-1,-4 2 1,1 6 1,-5 4-1,2 8-1,-1 5 1,2 6-1,4 2 1,2-2 0,6-3-1,2-2 1,5-7-2,7-6 1,5-12-2,0-11-3,8-4-3,-4-10-12,5-8-6,-2-8-20,1-6-30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5.7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0 138,'0'0'34,"0"0"-17,-1 15-8,1-5-2,7 8-2,-1 2-2,6 1-1,0 1 0,3 1-1,-1-2 0,2-2-1,-2-1-2,-2-12-3,5-3-11,-2-3-7,-4-8-15,-1-9-28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1:25.58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12 33,'0'0'39,"-6"-9"-11,6 9 0,0 0-10,-3-5-5,3 5-4,0 0-2,-7 0 0,7 0-2,0 0-2,-10 7 1,10-7-2,0 0-1,0 0 1,0 0-2,0 0 1,0 0-1,0 0 2,0-5-2,0 5 1,0 0 0,0 0 0,0 0-1,0 0 1,0 0 0,0 0-1,0 5 0,0-5 1,-1 8-1,1-8 0,0 9 1,0-9 0,0 9 0,0-2 0,0 6 0,0-5 1,1 5-1,2 1 0,-3 2 0,2 0 1,1 4-2,-1-5 2,0 5-1,3 0-1,1-1 0,-3 3 0,5-4 0,-5 7 0,1-4 0,-1 2 0,-3 1 0,2 0 0,-2-2 0,0 2 0,0-5 1,0 1-1,-2-3 0,2 1 0,0-8 0,0 4-1,-2-2 2,2 0-1,0-5 0,-1 1-1,1-8 1,-1 11 1,1-11-2,-3 11 2,3-11-2,0 9 0,0-9-3,0 0-4,7 4-11,-7-4-6,8-5-18,-8 5-32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5.9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175 0 92,'-17'16'53,"-3"0"-23,-1 2-15,4 7-8,-6-4-2,7 6-2,-4-1-1,4-3-1,3-2-2,2-6-4,9-4-14,2-11-8,0 0-23,4-10-23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6.2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1 131,'12'-2'37,"1"2"-13,5 6-16,-5 2-1,6 10-3,-5 1 0,2 7-1,-4 2-1,0 7 0,-6 2 0,2 6-1,-8 2 0,0 3 0,-2-3-1,-8 1 0,-4-1 0,-4-7-4,6-2-13,-6-9-5,-2-9-10,0-8-30,2-10-28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7.6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8 69,'0'0'55,"0"0"-27,0 0-11,0 0-5,-8-7-4,8 7-3,0 0-1,0 0-1,5-1-1,4 1 0,-1 0 0,6 0-1,1 0 1,4 4-1,-1-2 0,6 1 0,-3 1 0,3 1 0,0-2-1,-3-2 1,0 1-2,-2-2 0,1 2-2,-7-2-6,1-3-11,-3 0-9,-11 3-24,10-13-22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7.9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2 121,'-13'-5'39,"13"5"-13,0 0-18,-16 6-1,16 4-2,-1 1-1,1 5-2,0 3 1,0 5-1,0 2-1,1 3-1,0-2 0,-1 0-2,5 2-4,-5-8-13,2-7-6,-2-14-18,0 0-32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8.7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9 140,'-11'0'34,"11"0"-12,-2 11-15,2-2-2,4 5-1,3 5 0,5 5-2,2 5-1,3 4 2,-4 2-2,4 0-1,-2-3 1,-2 0-1,-3-6 0,-2-3 1,-3-7-1,1-7 0,-6-9 1,10 0-1,-8-8 1,6-7-1,-4-2 0,3-8 0,1-3 1,1-1-1,0-1 0,1 2 0,2 0 0,0 1 0,-2 2 0,1 6 0,-1 5 0,-3 0 1,0 4-1,-5-1 0,-2 11 0,0-11 0,0 11 1,-16-8 0,4 3 0,-4 4 0,-2-1 0,-1 2-1,-5 0 1,2 0 0,-2 0-1,3 2 1,-1 3-2,1-3 2,4 2-2,0-1 1,7 3-3,-1-6-4,11 0-10,0 0-6,0 0-10,11-2-30,4-7-27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9.3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242 82 131,'6'-13'37,"-3"1"-15,2 3-15,-5-7-2,0 7 0,-7-2-1,7 11-1,-19-11 0,5 10-1,-1 1-1,-1 8 1,-2 3-1,0 7 0,2 3 0,0 7 0,4 2-1,1 4 0,2 4 1,4 4-1,-2 3 1,5 3-1,-3-1 0,3 3 1,2 0-1,-3-3 0,2-1 0,-4-2 1,3-7-1,-3-3 0,0-4 0,-3-9-1,2-4 0,-2-12-5,8-5-9,0 0-7,-12-5-8,6-11-29,3-4-27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49.5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74 155,'0'0'30,"0"0"-9,-3-9-14,11 9-1,8-1-1,5 2-2,6-4-1,3 3-1,5-3-2,3-3-3,3 3-14,-6-6-5,-1-1-9,-5-4-30,-3-3-28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50.9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155-1 90,'0'0'51,"0"0"-24,-10 14-13,-4-7-5,3 11-2,-6-4 0,5 6-4,-6 1 1,4 4-1,0 0 0,2 4-2,0 2 2,5 6-2,0 0 0,4 4 0,1 2 0,2-1-1,0-1 1,4-1-1,4-6 0,1-5-1,3-6 0,1-10-2,4-1-3,-4-12-11,6-4-6,-3-10-13,2-5-32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51.2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0 151,'0'0'30,"0"0"-8,0 0-16,6 13 0,3 1-2,9 4 0,0 2-2,2 2-1,0 2 0,4-2-1,-3 0 0,-3-6-2,4 1-3,-11-11-10,3-4-7,-4-2-10,1-10-27,-4-9-25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51.4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219-1 131,'-18'-1'38,"5"1"-14,1 10-16,-6 2-2,4 9 0,-8 1-2,3 8 1,-7 2-3,5 0-1,-1-4-1,4-4 0,7-5-5,-1-12-4,12-7-11,0 0-7,12-18-19,3-6-32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10.663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93 293 10,'-6'-8'38,"6"8"-5,-7-4-4,7 4-10,-9 0-6,9 0-2,-12 7-2,12-7-3,-9 14-1,-1-7-1,7 4-1,-4 3 0,1 1-1,1 4-1,2 6 1,0-4-2,0 4 1,-1-3 0,4 4-1,0-6 0,4 2 0,0-4 0,3-5 1,-2-1-1,4-1 1,-1 0-1,2-6 0,1 2 1,-3-2 0,5-5 0,-2 0-1,-3 0 1,5-3-1,-2-4 0,-1 0 1,3-5-1,0-3 0,1-1 0,-2-8 0,4-3 0,-2-3 0,2-3 0,1-2 0,-3-2 0,-1 1 0,-7-6 1,4 4-2,-5 1 1,-4 1 0,-1 0 0,-3 5 0,-3 2 0,-4 7 1,-1 0 0,-2 8 0,-3 1 0,0 7 0,-5 5-1,0 1 1,1 8-1,-4 8 1,2-2-1,1 8 0,-2 3 0,4-1-1,3 2 0,0-1-2,6 2-2,1-6-7,4-3-14,3 0-18,2-6-28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51.7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7 140,'9'-5'35,"-9"5"-12,16-4-12,-4 9-4,-1 1-3,4 7 1,0 2-2,3 4-1,-2 1 1,1 7-2,-5 1 1,0 5-1,-7 0 0,-4 5-1,-1 0 0,-7 3 1,-4-1-2,-2-1 0,-2 1-1,-3-10-4,5 8-9,-3-12-7,3-3-7,0-9-24,13-14-32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52.3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215 35 159,'0'0'28,"-1"8"-8,0 8-14,-5-1 0,6 8-2,0 0-1,0 4-1,0-1 0,1-1-1,1-4 0,2-5-1,-3-2 0,-1-14-1,6 11 0,-6-11-1,3-6-1,-3-4 0,0-4-2,-5-2 0,-6-1 1,-6-1 1,-1-1 0,-4 4 1,-4 2 2,0-2 0,0 1 3,4 4-1,1 0 1,10 3 1,0-1-1,11 8 1,-9-11 0,9 11-1,5-5-1,8 3 1,1 0 0,8-2-2,4 0 1,4 1-1,5-5 1,1 3-1,3 0-1,-3 0 1,-1-1-1,-3 3 0,-3 0-1,-4 0 0,-4 3-4,-10 0-8,1 0-9,-12 0-3,9 7-19,-9-7-39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54.1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174-1 94,'0'0'52,"-5"-1"-21,5 1-19,0 0-4,-11 2-1,11-2-2,-12 6-2,12-6 0,-15 18-1,6-6 0,0 4-1,-4 6 1,0 5-1,0 2 0,-2 8-1,1 3 1,1 4 0,0 4 0,4 1-1,3-2 1,3-1-1,3-5 0,0-2 1,5-10-1,4-4 0,0-7 0,0-7-1,4-3-2,-4-8-5,8-5-12,-3-3-5,6-11-15,0-5-35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54.6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30-1 155,'-8'-1'29,"0"7"-8,6 13-16,-5 0-1,6 9-1,-2-1 0,4 1 0,7-6-2,4-3 0,6-9-1,2-9 0,5-2 1,1-11-1,1-5 0,0-6 0,-3 0 0,-3 2 1,-7 2-1,-4 5 0,-10 14 0,2-14 1,-2 14-1,-9 6 1,0 7-1,1 5 1,0 5-1,4 7 0,3-1 1,1 10 0,-1 1-1,1 2 0,-4 0 0,3 2 1,-4-3 0,-3 1-1,-4-4 0,-1-4 1,-3-2 0,-2-6-1,1-5 1,-1-8-1,1-3 0,0-6 0,3-3-1,0-6-1,9-6-2,-3-14-8,8 2-8,2-7-7,8-1-16,3-6-40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54.9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59 152,'0'0'32,"10"-7"-10,-10 7-15,18-8-2,-6-1 1,6 6-3,-1-3-1,4 0 1,0 2-2,-1 0-1,-1 1 1,0-2-1,-3 5 0,-3 0-1,0 0-3,-13 0-7,12 0-9,-12 0-5,0 0-19,10-4-35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55.1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2 169,'10'-6'26,"-10"6"-6,9 5-15,-9-5 0,17 14-2,-5 2-1,4 1 0,2 2-1,2 2-1,1 3 1,-1 1-1,2 0 0,-3 0 0,-1-1-1,-4-6-3,4-1-8,-7-9-9,2-6-6,-4-4-19,1-9-37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55.4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364 0 157,'0'0'29,"-20"6"-7,12 7-15,-11-3-2,3 10 1,-9 1-3,-2 8-1,-5 2 0,-1 5-1,-4 1 0,3-1-1,2 1-1,1-9-1,10 4-3,0-18-11,12-3-6,9-11-9,1-4-27,11-14-29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1:55.8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27 157,'3'-10'29,"-3"-1"-9,0 11-14,10-5-1,0 9 0,-10-4-2,16 21 0,-7-8 0,3 5-1,0 1 0,3 2-1,0 2 0,1-2 0,-1 2 0,3 4-1,-4-1 1,0 2-1,-4 4 1,-3 1-1,-4 3 0,-3 3 0,-7 0 0,-8-2 0,-4 6-1,-6-5-1,2 2-2,-8-9-11,10 2-7,-1-11-6,6-4-20,7-13-38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2:09.4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24 81,'0'0'43,"0"0"-14,0 0-9,0 0-7,0 0-4,0 0-2,0 0-3,-4 13 0,4 0-2,4 4 0,3 1 0,3 8-1,3 5 0,1 4 0,2 1 0,2 3-1,-1-2 0,0 3 2,0-6-2,-2-4 1,-3-11-1,2-2 1,-2-9-1,-2-5 1,-2-4 0,2-9-1,-1-8 1,1-3-1,-1-7 1,0 0-1,3-2 0,-2-3 0,2 4 0,0 0 1,0 1-1,0 5 0,-1 5 0,-1-3 0,-2 4 0,-3 4 0,-1 2 1,-2 2-1,-2 9 0,0-18 1,0 18 0,-5-12 0,5 12-1,-6-14 1,6 14-1,-12-13 1,3 8 0,-1 3-1,-1-1 1,-3 1-1,-3 2 1,-2-3-1,-3 3 0,-1 0 1,-1-1-1,0 1 0,-2-1 0,3 3 0,4-2 0,-1 5-1,4 1-1,2-1-2,10 6-10,4-11-5,-5 9-6,5-9-15,10 4-34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2:10.0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181 136 142,'-11'2'32,"11"-2"-11,0 0-15,0-12 0,0 12-2,5-19 0,0 7-2,-2-4 1,1 2-1,-4 0-1,0 1 0,-7 1 0,-3 0 0,-4 4 0,0 3 0,-3 5 0,0 0 0,-1 7-1,1 8 2,3 0-2,0 5 0,2 5 1,3 4-1,2 3 0,4 4 0,1 2 0,2 7 0,-1-3 0,3 5 0,0-2 0,2-2 0,-2-2 0,0-1 0,-2-8 0,0-4 0,-1-4-1,2-8-1,-2-3-3,1-13-7,0 0-7,-12 0-6,12 0-16,-10-22-34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10.98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32 67,'0'0'52,"0"0"-18,0 0-27,0 0-3,11 1-1,2-1-1,-2 0 0,4-4 1,-1-2-1,4 3 0,-1-2 1,-1 3-3,0-2-1,-2 2-4,3 1-7,-6-1-16,-2-2-22,6 4-15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2:10.26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10 165 152,'0'0'29,"-9"-16"-7,6 0-15,10 8-1,4-10 1,8 8-4,4-5 0,6 5 0,1-2-2,-1 4-1,4 1 0,-7 1-4,5 5-6,-8-5-9,0-2-5,-1-4-12,-1 0-35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2:10.5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120 13 178,'3'-14'23,"-3"14"-4,-6-1-13,6 1-2,-15 10 0,6 1-2,-2 7 0,0 3-1,-2 5-1,2 8 1,0 2-1,0 5 0,3 4 0,0 4 0,2-3 0,4-1 0,2-2-1,3-7-1,7-4-1,-1-17-5,11-5-11,-2-9-2,1-7-10,2-12-28,1-3-24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2:10.7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0 160,'0'0'28,"0"0"-8,0 0-10,0 0-4,-1 15-1,3-1-2,9 6 0,0 1-2,3 3 1,1-2-1,2 0-1,-2 0 0,1-5-1,0 1-2,-5-11-4,8-3-12,-8-4-3,3-1-9,-3-16-27,-1 0-27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2:10.9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166 0 165,'-14'13'25,"-7"5"-5,6 8-14,-7-1-2,5 9 1,-4 2-4,4-3 0,1-1-2,0-8-3,10-6-11,1-3-6,5-15-7,0 0-20,2-15-32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2:11.2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 5 164,'13'-4'26,"-3"1"-6,4 5-13,-6 3-1,9 11-2,-1 1-1,0 9-1,0 5 0,2 4-1,-4 5 0,-4 7 0,-4 4 0,-5 7 0,-2 2-1,-11-2 0,-4-1 0,-6-3-2,2 2-3,-8-13-13,3-7-4,2-14-6,1-12-24,7-8-37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32:13.16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49 107 162,'0'0'26,"0"0"-5,0 0-14,-7 6-1,1 6-2,-3 0-2,1 7 0,0 5 0,3-1-1,0 2-1,4 1 1,1 0-1,6-4 0,4-2 1,6-6-1,3-12 1,2-2-1,6-4 1,0-11-1,4-6 0,-3-6 1,-1-3-1,-1-2 0,-8-1 1,-7-2-1,-9 6 1,-5 0-1,-9 1 0,-11 7 0,-2 5 0,-3 3 0,-1 10 0,0 3 0,3 5 0,2 9 0,5 8-1,2 2-1,8 11-8,-1-8-10,4-3-3,5-5-11,1-9-35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37:48.4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32 25,'0'0'28,"0"0"-5,0 0-1,0-6-6,0 6-4,0 0-3,0 0 0,0 0-3,0-7 0,0 7-2,0 0-1,0 0 1,0 0-1,0 0 1,0 0-1,7-4 1,-7 4-1,0 0-1,0 0 1,0 0 0,8-5-1,-8 5 0,7 0-1,-7 0 1,10 0-1,-3 0 1,1 0-1,2 0 0,0 0 0,-1-3 0,2 2 0,-1 0-1,1-1 1,-1 3-1,-2-3 0,2 2 0,0-1 1,-2 1-1,0 0 0,0 0 0,-1 0 0,1 0 0,-8 0 0,12 1 0,-12-1 1,9 0-1,-9 0 0,8 0 0,-8 0 0,0 0 0,8 0-2,-8 0 0,0 0-4,0 0-7,0 0-10,-4 3-12,4-3-25,-13 5-9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37:49.1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19 18,'0'0'37,"0"0"-4,0 0-7,0 0-8,0 0-2,0 0-5,0 0-2,0 0-2,0 0-1,5 5-1,-5-5-1,13 3 0,-5-3-1,2 0-1,1-2 0,1 0 0,0-2-1,1 2 0,0 0 0,1-2-1,-3 3 1,1-2-1,-3 3 0,4-2 0,-3 1 0,1 0 0,-2 0 1,0-1-1,1 2 0,-1 0 0,-2 0 1,-7 0-1,10 0 0,-10 0 1,0 0-1,8 6 0,-8-6-2,0 0 0,0 8-8,0-8-11,-3 8-8,3-8-23,-13 6-19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6:11.93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17-61 35,'0'0'32,"0"0"-5,0 0-3,-5 0-10,5 0-1,-4 3-3,4-3-3,-5 11-1,5-11 0,-1 14-2,-1-6 0,2 5-1,0-2 0,2 5-1,3 2 0,-1 0-1,1 2 0,3 3 0,-1-2 0,3 4-1,1-1 1,-2 0 0,1-1 0,1 1-1,1-3 1,0 0 0,0 0 0,-1-1 0,3 0-1,-1-3 1,-3 3-1,2-3 0,0 2 1,-2-3-1,1-1 0,-2 3 0,-1-5 0,-3 2 0,5-7 0,-6 1 0,0-2 0,-4-7 0,6 7 0,-6-7 0,0 0 0,0 0 1,0 0-1,7 0 0,-7 0 1,0 0-1,2-7 0,-2 7 1,6-12-1,-4 4 1,4 2-1,-3-5 1,1 1-1,6-2 1,-2-1-1,1-3 1,0 2-1,4-4 0,-1 0 1,1-2-1,2 0 0,-1-2 0,2-1 0,-2 1 1,1 0 0,-2 1-1,0 2 0,0 2 0,-1 1 0,-2 3 0,-3-1 0,1 6 0,-4 0 0,-2 2 0,-2 6 0,1-11 0,-1 11 0,0-9 0,0 9 1,0-11-1,0 11 0,0-9 0,0 9 0,0-12 0,0 6 0,0 6 0,0-7 0,0 7 0,0-10 0,0 10 0,-1-9 0,1 9 0,0-6 0,0 6 0,0 0 0,-7-8 1,7 8-1,-11-3 0,6 2 0,-1 0 1,-5 0-1,5-1 0,-5 1 0,-1 0 0,0 1 1,-1-1-1,-1 0 0,0 1 0,0 0 0,-2 0 0,-1 2 0,-3 2 0,2 1 0,-5 0 0,2 0 0,-2 0 0,-2-1 0,0-1 0,2-2 0,1-1 1,-1 0-1,8-1 0,-3-2 2,5 1-2,1-2 1,6 3-1,-3-2 1,1 2-1,8 1 0,-7-3-1,7 3-2,0 0-2,0 0-9,0 0-7,0 0-10,0 0-26,0 0-20</inkml:trace>
  <inkml:trace contextRef="#ctx0" brushRef="#br0" timeOffset="1005.4716">713-60 40,'0'0'50,"0"-13"-16,0 5-12,3 0-6,-1-5-6,5 6-2,-5-3-2,4 2-3,0 0 0,-1 4 0,2-2-1,-2 2-1,-1 0 0,4 3 0,0-1 1,-1 2-1,-2 0 0,2 4 0,-2 0 0,1 4-1,-2-1 1,0 4 0,0 0-1,-1-2 1,-2 2 0,-1-1-1,0-1 1,0 1-1,0-2 1,-2 3 0,-4-2-1,2 0 0,-5 1 1,5 1 0,-5 2-1,1-3 0,-1 4 0,-2-3 0,5 3 0,-5-1 0,1 3 0,2-4 0,-3 1 0,3-1 0,2-1 0,-1-3 0,3 1 0,3-2 0,1-7 0,0 5 0,0-5 0,5 0 1,4 0-1,2-2 1,-2 0-1,3 1 1,1-2-1,0 1 0,0-2 1,-1 3-1,0 1 0,-1 0 0,-5 0-1,4 0-2,0 3-10,-5 5-8,2 3-8,-1 2-23,2-2-25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6:15.90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1377 482 74,'0'0'55,"0"0"-22,4-4-20,7 4-5,-3 0-1,5 2-3,0-2 0,5 0 0,1-1-2,5 0 0,-1-2 0,4 0-1,-2-1 0,-3-2 0,3 1 0,-3-1-1,-4 4 1,-3 0-1,-3-2 0,-1 4 0,-6 0-1,-5 0-1,7 4-4,-7-4-11,-2 8-7,2-8-18,-9 10-29</inkml:trace>
  <inkml:trace contextRef="#ctx0" brushRef="#br0" timeOffset="-396.0006">1689 160 3,'0'0'50,"8"-14"-18,-4 3-5,0 2-7,1-2-6,-1 0-2,0-1-2,2 0-3,-5-1-3,2 1 1,-3 1-2,1 0 0,-1 0 0,-1 3-1,-3-1 0,-2 3 0,1 2-1,0-1 1,-3 5-1,0 0 0,3 5-1,-3 0 1,1 3-1,-2 4 0,0 0 0,1 3 0,0-1 0,-1 1 0,0 2 0,-2-2 0,2 2 0,2 1 0,-2 0 0,4 2 0,-3 0 0,4 0 0,1 2 0,1 1 0,-1-3 0,3 3 1,0-2-1,0 0 0,0 0 1,3 1-1,-2-2 1,2-1-1,-2 1 0,2 2 0,-2-2 0,-1-2-1,4 1 2,-3 2-1,0-3 0,-1-1 0,0 0 0,0 2 1,0-4 0,-1 2-1,-4-2 0,2-3 0,1 0-1,-2-3 1,1-2-1,3-7 0,-5 12-3,5-12-4,0 0-12,0 0-11,-6 0-25,6 0-17</inkml:trace>
  <inkml:trace contextRef="#ctx0" brushRef="#br0" timeOffset="923.8604">2040-30 65,'0'-7'56,"0"7"-25,0 0-12,-2-7-6,2 7-5,0 0-2,-6 2-1,6-2-2,-8 8 1,3-3-2,-2 2-1,1 3 1,-2 3-1,-2 2-1,0 0 1,-1 3-1,1 5 0,-2-3 1,1 4-1,1 0 0,1 1 0,-2-2 0,2 6 0,4-4 0,1 1 0,-2 0 0,5-4 0,0 1 0,1-2 0,0 0-1,1-3 1,3 1 0,1-4 0,-1 1 0,1-3 0,1 0 0,-1-1 0,2 2 0,-2-3 0,-1 0 0,2-4 0,1 3 0,0 0 0,1-4 0,-3 1-1,3 1 1,-3-4 0,3 2 0,-3-1 0,0 2 0,-5-7-1,8 8-2,-8-8-2,6 10-10,-6-10-8,1 8-14,-1-8-28</inkml:trace>
  <inkml:trace contextRef="#ctx0" brushRef="#br0" timeOffset="1683.4008">2202 191 102,'0'0'49,"-8"0"-21,8 0-17,0 0-3,0 0-1,0 0-4,0 4 1,0-4-2,4 6 0,-4-6-1,10 11 0,0-5 0,-1 1 0,1-1 1,1 0-1,-2 1 0,3-1-1,0 0 1,0 1-1,-3 2 0,4-1 0,-4-1 1,2 3-1,1-1 0,-3 1 0,-1-2 0,1 1 0,-1 1 0,1-2 1,-2-1-1,1-1 0,-2 2 0,1-4 0,-1 2 0,1-3 0,0 2 0,-7-5-1,10 5 1,-10-5 0,9 4-1,-9-4 1,8 2-1,-8-2-3,7 2-5,-7-2-9,0 0-6,0-4-19,0 4-28</inkml:trace>
  <inkml:trace contextRef="#ctx0" brushRef="#br0" timeOffset="2141.4463">2469 142 114,'0'0'42,"-12"0"-17,3 3-14,6 4-4,-7-1-1,6 6-2,-4-4-1,1 7 0,-2-3-2,4 4 1,-4 0-2,0 3 1,-5 2 0,4 1 1,-6 3-2,2 0 0,-4 0 0,3 0 0,-1 1 0,1-4 0,2-4 0,1-2 0,0 1 0,1-6 0,1 0-2,2-3 1,2 0-1,-2-4-5,8-4-10,-5 8-7,5-8-16,0 0-32</inkml:trace>
  <inkml:trace contextRef="#ctx0" brushRef="#br0" timeOffset="3683.7768">2581-53 45,'0'0'47,"-1"-5"-13,1 5-11,0-8-9,0 8-4,0 0-3,1-6-2,-1 6-1,0 0-1,0 0-1,0 0 0,8 2-1,-5 6 1,-1-1-1,1 4 0,1 1 0,1 0 0,-1 4-1,3-3 1,-1 5 0,1-1 0,-1 0-1,2 2 1,-1-2-1,2 4 0,-1-4 1,-1 3-1,-1-1 0,-2 2 0,0-4 0,1 4 0,1-2 0,-4 3 0,1-1 0,0-3 0,-3 4 0,1-2 0,-1 0 0,0 2 0,0-2 0,0-3 0,-1 0 0,1 3 0,-3-4 0,2 1 0,-2-2 0,-2-2 0,2 4-1,-2-5 1,-2 2 0,2-3 0,-3 0 0,1-1 0,0 2 0,0-3 0,-1-1 0,0 3-1,0-2 0,-1-1-2,4 5-5,-3-7-11,3 2-12,1-1-23,-2-3-21</inkml:trace>
  <inkml:trace contextRef="#ctx0" brushRef="#br0" timeOffset="9556.4574">3074 97 5,'0'0'28,"0"0"-4,-7-7 2,7 7-5,0 0-2,0 0-7,0 0-1,0 0-1,0 0-3,0 0-1,0 0 0,0 0-1,0 0-1,0 0 1,5 7-1,-5-7-1,11 9 1,-4-4-2,2 2 1,-1-2-1,2 1-1,1 0 0,2 1 0,-1 0 0,2 0-1,-1 2 0,2-2 0,-2 0 0,2 4 0,-2-3 0,0-1 0,0-1 0,0 2 1,-1-4-1,-3 3 0,2-2 0,-2 0 0,-2-2 0,1-1 0,-3 0 0,-5-2 0,8 1 0,-8-1 0,0 0 0,0 0 0,0 0 0,0 0 0,5 7 1,-5-7-1,0 9-1,0-9 1,-1 8 0,1-8 0,-4 6 0,4-6 0,-6 6 0,6-6 1,-7 7-1,-1-3 0,0 1 0,-4 5 0,-3 2 0,-3-2 0,-3 5 0,0 0 0,-3-1 0,2 5 0,-2-6 0,3 2 0,4-5 0,2 0 1,2-3-1,4 1-1,4-5 1,5-3-1,0 0 0,0 0-4,0 0-9,0 0-8,5 0-14,-5 0-26,11-9-10</inkml:trace>
  <inkml:trace contextRef="#ctx0" brushRef="#br0" timeOffset="10555.6326">3094 615 48,'0'0'40,"10"-7"-10,-10 7-11,9-6-6,-2 4-4,-7 2-2,12-5-2,-12 5-1,13-9 0,-8 6-1,3 0 0,-3-2-1,3 3 1,0-4-1,0 1 0,0 0 0,1 0-1,0-1 1,1 0-1,1 0 1,-1 0-1,0 1 0,-1-3 0,2 2 0,-2 0-1,0 1 1,2-2-1,-3-1 0,1 2 1,0 1-1,0-2 0,-2 3 0,4-2 0,-5 1 0,2 2 1,-3-1-1,3 0 0,-8 4 0,7-4 0,-7 4 1,0 0-1,6-5 0,-6 5 0,0 0 0,0 0 0,0 0 0,7-5 0,-7 5 0,0 0-1,7-2-1,-7 2-5,0 0-11,2-6-9,-2 6-18,0 0-30</inkml:trace>
  <inkml:trace contextRef="#ctx0" brushRef="#br0" timeOffset="11783.64">3653 223 85,'0'0'53,"0"0"-29,0 0-8,0 0-6,-5-3-3,5 3-2,0 0 0,-1 6-3,1-6 1,-3 10-1,0-3-1,2 0 1,-3 3-2,2 3 1,-1-1-1,-1 2 1,4 3-1,-4-3 0,4 4 0,0-4 0,0 0 0,3 0 0,-2-3 0,4 0 0,-1-2 0,1-2 0,2-1 0,0 2-1,1-3 1,-2-2 0,5-1 0,-3 0 0,-1-1 0,1 2 0,2-3 0,-1 0 0,-3-3 0,2 0 0,0 2 0,-1-1 0,2 0 0,-2-1 0,-1 1 0,-2-1 0,3 0 0,-7 3 0,12-7 0,-6 3 0,-1-1 0,3-1 0,-2-1 1,3 1-1,-3 0 0,2-3 0,0-1 0,-1 0 0,2-2 0,-5 2 0,5-5 1,-5 4-1,0-2 0,-1 2 0,-2-3 1,2 4-1,-3-2 0,0-1 0,0 1 0,0-1 1,-4-2-1,1 3 0,-1-2 2,3 2-2,-4-2 1,-2 3-1,0-1 0,1 4 1,-1-3-1,-1 2 0,-1 2 1,1 2-1,-2-2 0,0 3 0,0-1 1,1 3-1,-2 1 0,2-1 0,1 2 0,-3 0 0,1 0 0,-1 5 0,2 1 0,-1 3 0,0 0 0,0 3 0,3 0 0,-2 1 0,2 5 0,0-3 0,1 2-1,0-1 1,0 1-3,0-4-3,5 6-9,-2-3-7,-1-5-11,3 0-28,-2-3-21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11.399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 55,'0'14'59,"0"-14"-20,-7 13-30,6-1-2,-8 0 0,7 6-1,-6-2 0,3 8-2,-1-3 0,3 2-1,-2 2-2,5-1 0,-3-5 0,3-3-2,5-5-2,-5-11-10,12-4-12,-1-8-16,2-13-28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9:19.112"/>
    </inkml:context>
    <inkml:brush xml:id="br0">
      <inkml:brushProperty name="width" value="0.04667" units="cm"/>
      <inkml:brushProperty name="height" value="0.04667" units="cm"/>
      <inkml:brushProperty name="color" value="#EA157A"/>
      <inkml:brushProperty name="fitToCurve" value="1"/>
    </inkml:brush>
  </inkml:definitions>
  <inkml:trace contextRef="#ctx0" brushRef="#br0">179 90 33,'0'0'27,"0"-11"1,0 11-4,0 0-8,0 0-6,0 0 0,0 0-6,-4-7 0,4 7-2,0 0 0,-11-3 0,11 3-1,0 0 0,-13-12 0,13 12 0,-14-1 1,14 1-1,-17 0 0,6 5 0,1 0 1,-1 3 0,1-1-2,4 7 1,-3-8 0,3 6-1,0-3 1,4 3-1,2-2 0,0 5 0,6-3 2,0-4-2,3 4 0,5-2 1,-3-4-1,6 2 1,-1-6 0,-1-2 0,0 0-1,-1-3 1,-1-9-1,-5 4 1,1-3-1,-3-1 0,-2-4 0,-4 5 0,0-6 1,0 5-1,-6-3 0,-2 1 1,-5 4-1,3-2 0,-7 4 0,2 3 1,-2-4-1,3 8 1,-3 0-1,6 1 0,-3 2 2,5 7-2,9-9 0,-17 13 1,13-1 0,0-2-1,4 4 0,0-6 1,8 4-1,3-2 1,-1-5-1,3 0 0,0-5 0,1 0 0,-3 0 0,1-5 1,-3-5-1,1 1 0,-6-1 0,-1 2 0,-1-4 0,-2 2 0,-2-2 0,-5 4 0,1-4 0,6 12 0,-21-9 0,10 7 0,1 2 1,-1 4-1,11-4 0,-14 17 0,12-4 0,0 1 0,2 0 0,0-3 0,8 1 0,-2 0 0,5-3 0,1-4 0,1-2 0,-3-3 0,3 0 0,-2 0 1,-11 0-1,16-8 0,-16 8 0,9-15 0,-9 15 0,2-18 0,-2 18 0,-6-16 0,-5 7 0,1 4 0,-3-2 0,-6 5 1,4 1-1,-1 1 0,3 1 0,-2 8 1,7 1-1,-1 2 0,5 0 0,4 0 1,0 3-1,2-5 0,-2-10-1,13 15 2,-3-14-1,1 1 0,-1-2 0,1-3 0,-3-7 0,1 0 1,-3 2-1,-2-6 0,-2 4 1,-2 0 0,0 0-2,-2-1 2,-8 1-1,-1 2 0,-3 3 0,1 1 0,-2-1 0,1 4 0,1 1 1,2 5-1,11-5 0,-12 18 0,12-6 0,0 5 0,2-7 0,6 2 0,3 2 0,-3-8 0,5 3 0,-3-8 0,3-1 0,-3 0 0,1-3 0,-11 3 0,17-13 0,-17 13 0,10-18 0,-10 18 0,2-16 0,-2 16 0,-2-14 0,2 14 0,-14-9 0,3 4 0,1 2 0,-3 3 0,2 0 1,1 5-1,10-5 0,-17 17 0,13-7 0,4 2 0,0-1 0,0 2 0,6-5 0,3-1 0,1 1 0,3-5 0,1-1 0,3-2 0,-2 0 0,-2-2 0,1-2 0,-1-5 0,-3-1 1,-3 2-1,-3-4 0,0 2 0,-4-2 0,0-1 0,0 2 0,-8 1 1,-3 0-2,1 0 1,-3 4 0,0 1 0,-3 2 0,1 3 0,2 0 1,-1 3-1,5 5 1,3 3-1,0 1 0,4 3 0,2 2 0,0-3 0,6-2 0,0 3 1,5-5-1,1-2 0,-1-1 0,1-4 0,1-3 0,0 0 0,-3-3 0,1-5 0,-1-4 0,-2 2 0,-1-6 0,-1 1 0,0-3 0,-4 4 0,-2-1 0,0-1 0,-6 3 0,0 5 0,-5-2 0,-1 3 0,1 7 0,-3 0 0,1 5 0,-6 8 0,6-3 0,3 4 0,-3 5 1,5-3-1,6 5 0,-2-6 0,4 2 0,4-3 0,4-3 0,1 0 0,5-2 0,-1-6 0,4-3 1,-3 0-2,-1-3 2,0-7-1,-3 0 0,3-1 0,-7 1 0,2-6 0,-3 1-1,-3 2 2,-2-1-2,0 0 2,-9 4-2,-1-1 1,-7 5 0,2 3 0,-4 3 0,-2 0 0,-2 6 1,2 7-1,0 2 0,5 0 0,1 4 1,7-3-1,3 3 0,5-4 1,0 0-2,7-5 1,7-6 0,1 1 0,0-1 0,-1-4 0,1-2 0,-2-3 0,-5 0 0,-8 5 1,15-13-1,-15 13 0,4-9 0,-4 9 0,0 0 0,0-10 0,0 10-2,0 0 1,0 0-4,-13 0-8,13 0-9,0 10-12,0-10-30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9:24.931"/>
    </inkml:context>
    <inkml:brush xml:id="br0">
      <inkml:brushProperty name="width" value="0.04667" units="cm"/>
      <inkml:brushProperty name="height" value="0.04667" units="cm"/>
      <inkml:brushProperty name="color" value="#EA157A"/>
      <inkml:brushProperty name="fitToCurve" value="1"/>
    </inkml:brush>
  </inkml:definitions>
  <inkml:trace contextRef="#ctx0" brushRef="#br0">76 0 15,'0'0'18,"0"0"-6,0 0 0,-8 7-4,8-7-1,0 0 0,-2 8-1,2-8-3,0 0-1,0 11-2,0-11 2,0 0 0,0 12 4,0-12-2,0 10 4,0-10-1,0 15-2,0-15 0,-4 20-2,1-10 0,3 1-1,0 1-1,-2-2 1,2 0-2,0-1 0,0 4 0,0-5 1,0 2-1,0-10 0,0 20 0,0-12 0,0 2 0,0-10 0,0 17 0,0-17 0,0 14 0,0-14 0,0 13 0,0-13 0,0 14 0,0-14 0,0 13 1,0-3-1,0 1 0,0 2 0,0 1 0,0-1 0,0 1 2,0-1-2,0 1 1,0-2-1,0-2 1,0 0-1,0-1 2,0-9-2,0 15 0,0-15 1,-2 17-1,2-17 0,0 19 1,0-11 1,-2 4-2,2-3 3,-2 4-2,-2-3 0,4 4 1,-3-4-1,3-1-1,0 4 0,0-5 1,0 3-1,0-11 0,0 17 0,0-17 0,0 19 1,0-11 0,3 2-1,-3 0 0,0 4 1,0-5-1,0 2 0,0 1 1,0 0-1,0-2 1,0 4 0,0-4-1,0 0 1,0 2 0,0 1-1,0-2 0,0-1 0,-3-2 0,3-8 0,0 20 1,0-20-1,0 16 1,-4-6-1,4 0 0,0-1 1,-2 1 0,2 2-1,0-1 1,-2-5 0,2 4-1,0-10 0,-2 15 1,2-15 0,0 14-1,0-14 0,0 15 1,0-15-1,0 12 0,0-12 0,0 14 0,0-14 0,-2 13 0,2-13 0,0 12 0,0-12 0,-2 13 0,2-13 0,0 8 0,0-8 0,-5 12 0,5-12 0,-2 14 0,2-14 0,0 11 0,0-11 0,0 19 0,0-19 0,-4 19 0,4-19 0,-2 16 0,2-16 0,-2 19 0,2-19 0,-3 10 0,3-10 0,-2 10 0,2-10 0,0 12 0,0-12 0,-2 13 0,2-13 0,0 13 0,0-13 0,0 11 0,0-11-1,0 13 1,0-13 0,0 8 0,0-8 0,0 0 0,0 14 0,0-14 0,0 0 0,-2 9 0,2-9 0,0 0 0,0 11 0,0-11 0,0 0 1,0 0-1,0 10 0,0-10 0,0 0 0,0 0 0,0 14 0,0-14 0,0 13 0,0-13 0,0 9 1,0-9-1,-4 10 0,4-10 0,0 10 0,0-10 0,0 0 0,0 12 0,0-12 0,0 0 1,0 9-1,0-9 0,0 0 0,0 0 0,0 0 0,0 11 0,0-11 1,0 0-1,0 0 0,0 10 0,0-10 0,0 0 0,0 0 0,0 11 0,0-11 0,0 0 0,0 0 0,0 0 0,0 0 0,0 10 1,0-10-1,0 0 1,0 0-1,0 10 1,0-10-1,0 0 0,0 15 0,0-15 0,0 0 0,0 8 0,0-8 0,0 0 1,0 0-1,0 0 0,0 10 0,0-10 0,0 0 0,0 0 0,0 0 0,0 0 0,0 0 0,0 0-1,0 0 1,0 0 0,0 0-2,0 0-1,0 0-7,0 0-15,0 0-19,0 0-16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9:27.131"/>
    </inkml:context>
    <inkml:brush xml:id="br0">
      <inkml:brushProperty name="width" value="0.04667" units="cm"/>
      <inkml:brushProperty name="height" value="0.04667" units="cm"/>
      <inkml:brushProperty name="color" value="#EA157A"/>
      <inkml:brushProperty name="fitToCurve" value="1"/>
    </inkml:brush>
  </inkml:definitions>
  <inkml:trace contextRef="#ctx0" brushRef="#br0">0 371 15,'7'-4'25,"-7"4"0,0 0-2,12-11-5,-12 11-1,11-10-6,-11 10-3,14-9-1,-14 9-1,13-9-1,-3 4-1,-10 5-1,19-16 0,-19 16 1,13-16-2,-5 7 0,-8 9 1,13-21-1,-3 11 1,1 1-2,-3-3 0,5 0 1,-5 3-1,3-2 0,3 1-1,-3 0 1,-1 1 0,1 0-1,-11 9 2,15-21-2,-15 21 1,16-14-1,-16 14 1,13-20 0,-13 20 0,13-18-1,-5 11 0,-2-7 2,3 2-2,-1 3 1,-2-5-1,1 3 0,-7 11 0,14-14 0,-14 14 1,0 0-1,9-12-1,-9 12 1,0 0 0,0 0-1,0 0-2,0 13-5,0-13-11,0 0-11,-9 11-22,9-11-18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9:26.071"/>
    </inkml:context>
    <inkml:brush xml:id="br0">
      <inkml:brushProperty name="width" value="0.04667" units="cm"/>
      <inkml:brushProperty name="height" value="0.04667" units="cm"/>
      <inkml:brushProperty name="color" value="#EA157A"/>
      <inkml:brushProperty name="fitToCurve" value="1"/>
    </inkml:brush>
  </inkml:definitions>
  <inkml:trace contextRef="#ctx0" brushRef="#br0">-1 0 40,'0'0'36,"0"0"-8,0 0-4,0 0-10,0 0-4,0 0-1,0 0-2,0 0-3,0 0 0,0 0-1,0 0-1,0 0 1,0 11-3,0-11 2,0 13-2,0-13 1,6 17-1,-6-17 0,15 12 1,-15-12-1,16 10 0,-5-3 0,2-1 1,-1 1 0,-1-3-1,3 1 1,-5 0 0,3 2-1,-3-1 1,3 4 0,-12-10-1,15 14 0,-9-5 0,-2 2 0,1 1 0,-3-1 0,2-1 0,2 1-1,-4-2 1,3 2-1,-5-11 1,8 11 0,-8-11 0,10 9 0,-10-9 0,0 0-1,13 5 1,-13-5-1,0 0 0,11 0 0,-11 0-1,0 0-3,10 0-9,-10 0-16,0 0-22,0 0-10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6:11.93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17-61 35,'0'0'32,"0"0"-5,0 0-3,-5 0-10,5 0-1,-4 3-3,4-3-3,-5 11-1,5-11 0,-1 14-2,-1-6 0,2 5-1,0-3 0,2 7-1,3 0 0,-1 2-1,1 1 0,3 3 0,-1-2 0,3 3-1,1 1 1,-2-1 0,1-2 0,1 2-1,1-3 1,0 1 0,0-2 0,0 1 0,1-2-1,0-1 1,-3 1-1,2-2 0,0 2 1,-1-3-1,-1-1 0,-1 3 0,-1-5 0,-2 2 0,3-7 0,-5 1 0,0-2 0,-4-7 0,6 7 0,-6-7 0,0 0 0,0 0 1,0 0-1,7 0 0,-7 0 1,0 0-1,3-7 0,-3 7 1,5-12-1,-2 4 1,2 2-1,-1-5 1,0 1-1,5-2 1,-1-1-1,1-3 1,0 2-1,5-4 0,-3 0 1,3-1-1,0-2 0,1 0 0,0-2 0,0 0 1,-1 1 0,0 2-1,-1 0 0,0 4 0,-1-1 0,-3 4 0,-1 0 0,0 4 0,-4 2 0,-3 0 0,-1 7 0,2-10 0,-2 10 0,0-9 0,0 9 1,0-12-1,0 12 0,0-8 0,0 8 0,0-12 0,0 6 0,0 6 0,0-8 0,0 8 0,0-9 0,0 9 0,-2-9 0,2 9 0,0-7 0,0 7 0,0 0 0,-6-7 1,6 7-1,-11-3 0,6 2 0,-2 0 1,-3 0-1,3-1 0,-3 1 0,-2 0 0,0 1 1,-1-1-1,-2 0 0,2 1 0,-2 0 0,0 0 0,-3 2 0,-1 2 0,0 1 0,-3-1 0,1 2 0,-3-1 0,-1-2 0,0 0 0,2-1 0,1-2 1,0 0-1,6-2 0,-1-1 2,3 1-2,3-1 1,4 2-1,-2-2 1,1 1-1,8 2 0,-7-3-1,7 3-2,0 0-2,0 0-9,0 0-7,0 0-10,0 0-26,0 0-20</inkml:trace>
  <inkml:trace contextRef="#ctx0" brushRef="#br0" timeOffset="1005.4716">714-60 40,'0'0'50,"0"-13"-16,0 5-12,2 0-6,1-5-6,4 6-2,-5-4-2,3 4-3,2-1 0,-2 4 0,2-2-1,-2 2-1,-1 0 0,4 3 0,0-1 1,-1 2-1,-2 0 0,1 4 0,0 0 0,0 4-1,-2-1 1,0 4 0,0 0-1,-1-2 1,-2 2 0,-1-1-1,0-1 1,0 1-1,0-2 1,-2 3 0,-4-2-1,2 0 0,-5 1 1,5 0 0,-5 3-1,1-2 0,-1 3 0,-2-4 0,5 4 0,-5 0 0,0 1 0,4-2 0,-4 0 0,3-2 0,2 0 0,-1-2 0,3 0 0,3-3 0,1-6 0,0 6 0,0-6 0,5 0 1,4 0-1,2-2 1,-2 0-1,3 0 1,1-1-1,0 1 0,0-1 1,-1 2-1,0 1 0,-1 0 0,-5 0-1,3 0-2,2 3-10,-6 4-8,2 4-8,-1 3-23,2-3-25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6:15.90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1377 482 74,'0'0'55,"0"0"-22,4-4-20,7 4-5,-3 0-1,5 2-3,0-2 0,5 0 0,1-1-2,4 0 0,1-2 0,3 0-1,-2-1 0,-3-2 0,3 1 0,-3-1-1,-5 4 1,-1 0-1,-4-2 0,-1 4 0,-6 0-1,-5 0-1,6 4-4,-6-4-11,-1 8-7,1-8-18,-9 10-29</inkml:trace>
  <inkml:trace contextRef="#ctx0" brushRef="#br0" timeOffset="-396.0006">1689 160 3,'0'0'50,"8"-14"-18,-4 3-5,0 2-7,1-2-6,-1 0-2,0-1-2,1 0-3,-3-1-3,0 1 1,-2 1-2,2 0 0,-2 0 0,-2 3-1,-2-1 0,-1 3 0,0 2-1,0-1 1,-3 5-1,0 0 0,3 5-1,-3 0 1,1 3-1,-2 4 0,0 0 0,1 3 0,0-1 0,-1 1 0,-1 2 0,0-2 0,1 2 0,2 1 0,-2 0 0,4 2 0,-3 0 0,4 0 0,1 2 0,1 1 0,-1-3 0,3 3 1,0-2-1,0 0 0,0 0 1,3 1-1,-2-2 1,1-1-1,0 1 0,0 2 0,0-2 0,-2-2-1,4 1 2,-3 2-1,0-3 0,-1-1 0,0 0 0,0 2 1,0-4 0,-1 2-1,-4-2 0,2-3 0,0 0-1,0-3 1,0-2-1,3-7 0,-5 12-3,5-12-4,0 0-12,0 0-11,-6 0-25,6 0-17</inkml:trace>
  <inkml:trace contextRef="#ctx0" brushRef="#br0" timeOffset="923.8604">2039-30 65,'0'-7'56,"0"7"-25,0 0-12,-1-7-6,1 7-5,0 0-2,-6 2-1,6-2-2,-8 8 1,2-3-2,0 2-1,-1 3 1,-1 3-1,-1 2-1,-1 0 1,-1 3-1,1 5 0,-2-3 1,1 4-1,1 0 0,0 1 0,0-2 0,1 6 0,3-4 0,2 1 0,-1 0 0,4-4 0,0 1 0,1-2 0,0 0-1,1-3 1,3 1 0,1-4 0,-1 1 0,1-3 0,1 0 0,-1-1 0,1 2 0,0-3 0,-2 0 0,2-4 0,1 3 0,-1 0 0,2-4 0,-2 1-1,1 1 1,-1-4 0,2 2 0,-3-1 0,0 2 0,-5-7-1,8 8-2,-8-8-2,5 10-10,-5-10-8,2 8-14,-2-8-28</inkml:trace>
  <inkml:trace contextRef="#ctx0" brushRef="#br0" timeOffset="1683.4008">2201 191 102,'0'0'49,"-7"0"-21,7 0-17,0 0-3,0 0-1,0 0-4,0 4 1,0-4-2,3 6 0,-3-6-1,11 11 0,-2-5 0,0 1 0,2-1 1,0 0-1,-2 1 0,3-1-1,-1 0 1,1 1-1,-2 2 0,3-1 0,-4-1 1,1 3-1,2-1 0,-3 1 0,-1-2 0,2 1 0,-2 1 0,1-2 1,-3-1-1,2-1 0,-1 2 0,-1-4 0,1 2 0,0-3 0,-1 2 0,-6-5-1,11 5 1,-11-5 0,9 4-1,-9-4 1,8 2-1,-8-2-3,6 2-5,-6-2-9,0 0-6,0-4-19,0 4-28</inkml:trace>
  <inkml:trace contextRef="#ctx0" brushRef="#br0" timeOffset="2141.4463">2469 142 114,'0'0'42,"-12"0"-17,3 3-14,6 4-4,-8-1-1,8 6-2,-5-4-1,1 7 0,-2-3-2,4 4 1,-5 0-2,1 3 1,-4 2 0,2 1 1,-4 3-2,0 0 0,-2 0 0,1 0 0,0 1 0,2-4 0,1-4 0,1-2 0,0 1 0,0-6 0,3 0-2,1-3 1,2 0-1,-2-4-5,8-4-10,-6 8-7,6-8-16,0 0-32</inkml:trace>
  <inkml:trace contextRef="#ctx0" brushRef="#br0" timeOffset="3683.7768">2581-53 45,'0'0'47,"-2"-5"-13,2 5-11,0-8-9,0 8-4,0 0-3,2-6-2,-2 6-1,0 0-1,0 0-1,0 0 0,8 2-1,-6 6 1,1-1-1,-1 4 0,2 1 0,2 0 0,-2 4-1,2-3 1,1 5 0,-1-1 0,1 0-1,1 2 1,-2-2-1,4 4 0,-2-4 1,-2 3-1,1-1 0,-3 2 0,0-4 0,1 4 0,0-2 0,-2 3 0,-1-1 0,1-3 0,-3 4 0,1-2 0,-1 0 0,0 2 0,0-2 0,0-3 0,-1 0 0,1 3 0,-3-4 0,2 1 0,-2-2 0,-2-2 0,3 4-1,-4-5 1,0 2 0,0-3 0,-1 0 0,0-1 0,-1 2 0,1-3 0,0-1 0,-1 3-1,0-2 0,-1-1-2,3 5-5,-2-7-11,3 2-12,1-1-23,-1-3-21</inkml:trace>
  <inkml:trace contextRef="#ctx0" brushRef="#br0" timeOffset="9556.4574">3073 97 5,'0'0'28,"0"0"-4,-7-7 2,7 7-5,0 0-2,0 0-7,0 0-1,0 0-1,0 0-3,0 0-1,0 0 0,0 0-1,0 0-1,0 0 1,6 7-1,-6-7-1,10 9 1,-3-4-2,2 2 1,-1-2-1,3 1-1,-1 0 0,3 1 0,-1 0 0,3 0-1,-2 2 0,1-2 0,-1 0 0,2 4 0,-2-3 0,0-1 0,0-1 0,1 2 1,-3-4-1,-1 3 0,0-2 0,-1 0 0,-2-2 0,1-1 0,-3 0 0,-5-2 0,8 1 0,-8-1 0,0 0 0,0 0 0,0 0 0,0 0 0,5 7 1,-5-7-1,0 9-1,0-9 1,-1 8 0,1-8 0,-4 6 0,4-6 0,-5 6 0,5-6 1,-8 7-1,0-3 0,0 1 0,-4 5 0,-2 2 0,-5-2 0,-2 5 0,0 0 0,-3-1 0,2 5 0,-2-6 0,3 2 0,4-5 0,3 0 1,1-3-1,3 1-1,5-5 1,5-3-1,0 0 0,0 0-4,0 0-9,0 0-8,5 0-14,-5 0-26,11-9-10</inkml:trace>
  <inkml:trace contextRef="#ctx0" brushRef="#br0" timeOffset="11783.64">3652 223 85,'0'0'53,"0"0"-29,0 0-8,0 0-6,-5-3-3,5 3-2,0 0 0,-1 6-3,1-6 1,-3 10-1,1-3-1,0 0 1,-2 3-2,2 3 1,-1-1-1,-1 2 1,4 3-1,-4-3 0,4 4 0,0-4 0,0 0 0,3 0 0,-2-3 0,4 0 0,-1-2 0,2-2 0,0-1 0,1 2-1,1-3 1,-2-2 0,5-1 0,-3 0 0,0-1 0,-1 2 0,3-3 0,-1 0 0,-3-3 0,2 0 0,0 2 0,-1-1 0,2 0 0,-2-1 0,-1 1 0,-2-1 0,3 0 0,-7 3 0,12-7 0,-6 3 0,-1-1 0,3-1 0,-2-1 1,3 1-1,-3 0 0,2-3 0,0-1 0,-1 0 0,2-2 0,-5 2 0,5-5 1,-5 4-1,0-2 0,-1 2 0,-2-3 1,2 4-1,-3-2 0,0-1 0,0 1 0,0-1 1,-4-2-1,1 3 0,-1-2 2,3 2-2,-4-2 1,-2 3-1,0-1 0,1 4 1,-1-3-1,-1 2 0,-1 2 1,1 2-1,-2-2 0,0 3 0,0-1 1,1 3-1,-2 1 0,2-1 0,1 2 0,-2 0 0,-1 0 0,0 5 0,2 1 0,-1 3 0,0 0 0,0 3 0,3 0 0,-2 1 0,3 5 0,-2-3 0,2 2-1,0-1 1,1 1-3,-2-4-3,6 6-9,-2-3-7,-1-5-11,3 0-28,-2-3-21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9:19.112"/>
    </inkml:context>
    <inkml:brush xml:id="br0">
      <inkml:brushProperty name="width" value="0.04667" units="cm"/>
      <inkml:brushProperty name="height" value="0.04667" units="cm"/>
      <inkml:brushProperty name="color" value="#EA157A"/>
      <inkml:brushProperty name="fitToCurve" value="1"/>
    </inkml:brush>
  </inkml:definitions>
  <inkml:trace contextRef="#ctx0" brushRef="#br0">179 90 33,'0'0'27,"0"-11"1,0 11-4,0 0-8,0 0-6,0 0 0,0 0-6,-4-7 0,4 7-2,0 0 0,-11-3 0,11 3-1,0 0 0,-13-12 0,13 12 0,-14-1 1,14 1-1,-17 0 0,6 5 0,1 0 1,-1 3 0,1-1-2,4 7 1,-3-8 0,3 6-1,0-3 1,4 3-1,2-2 0,0 5 0,6-3 2,0-4-2,3 4 0,5-2 1,-3-4-1,6 2 1,-1-6 0,-1-2 0,0 0-1,-1-3 1,-1-9-1,-5 4 1,1-3-1,-3-1 0,-2-4 0,-4 5 0,0-6 1,0 5-1,-6-3 0,-2 1 1,-5 4-1,3-2 0,-7 4 0,2 3 1,-2-4-1,3 8 1,-3 0-1,6 1 0,-3 2 2,5 7-2,9-9 0,-17 13 1,13-1 0,0-2-1,4 4 0,0-6 1,8 4-1,3-2 1,-1-5-1,3 0 0,0-5 0,1 0 0,-3 0 0,1-5 1,-3-5-1,1 1 0,-6-1 0,-1 2 0,-1-4 0,-2 2 0,-2-2 0,-5 4 0,1-4 0,6 12 0,-21-9 0,10 7 0,1 2 1,-1 4-1,11-4 0,-14 17 0,12-4 0,0 1 0,2 0 0,0-3 0,8 1 0,-2 0 0,5-3 0,1-4 0,1-2 0,-3-3 0,3 0 0,-2 0 1,-11 0-1,16-8 0,-16 8 0,9-15 0,-9 15 0,2-18 0,-2 18 0,-6-16 0,-5 7 0,1 4 0,-3-2 0,-6 5 1,4 1-1,-1 1 0,3 1 0,-2 8 1,7 1-1,-1 2 0,5 0 0,4 0 1,0 3-1,2-5 0,-2-10-1,13 15 2,-3-14-1,1 1 0,-1-2 0,1-3 0,-3-7 0,1 0 1,-3 2-1,-2-6 0,-2 4 1,-2 0 0,0 0-2,-2-1 2,-8 1-1,-1 2 0,-3 3 0,1 1 0,-2-1 0,1 4 0,1 1 1,2 5-1,11-5 0,-12 18 0,12-6 0,0 5 0,2-7 0,6 2 0,3 2 0,-3-8 0,5 3 0,-3-8 0,3-1 0,-3 0 0,1-3 0,-11 3 0,17-13 0,-17 13 0,10-18 0,-10 18 0,2-16 0,-2 16 0,-2-14 0,2 14 0,-14-9 0,3 4 0,1 2 0,-3 3 0,2 0 1,1 5-1,10-5 0,-17 17 0,13-7 0,4 2 0,0-1 0,0 2 0,6-5 0,3-1 0,1 1 0,3-5 0,1-1 0,3-2 0,-2 0 0,-2-2 0,1-2 0,-1-5 0,-3-1 1,-3 2-1,-3-4 0,0 2 0,-4-2 0,0-1 0,0 2 0,-8 1 1,-3 0-2,1 0 1,-3 4 0,0 1 0,-3 2 0,1 3 0,2 0 1,-1 3-1,5 5 1,3 3-1,0 1 0,4 3 0,2 2 0,0-3 0,6-2 0,0 3 1,5-5-1,1-2 0,-1-1 0,1-4 0,1-3 0,0 0 0,-3-3 0,1-5 0,-1-4 0,-2 2 0,-1-6 0,-1 1 0,0-3 0,-4 4 0,-2-1 0,0-1 0,-6 3 0,0 5 0,-5-2 0,-1 3 0,1 7 0,-3 0 0,1 5 0,-6 8 0,6-3 0,3 4 0,-3 5 1,5-3-1,6 5 0,-2-6 0,4 2 0,4-3 0,4-3 0,1 0 0,5-2 0,-1-6 0,4-3 1,-3 0-2,-1-3 2,0-7-1,-3 0 0,3-1 0,-7 1 0,2-6 0,-3 1-1,-3 2 2,-2-1-2,0 0 2,-9 4-2,-1-1 1,-7 5 0,2 3 0,-4 3 0,-2 0 0,-2 6 1,2 7-1,0 2 0,5 0 0,1 4 1,7-3-1,3 3 0,5-4 1,0 0-2,7-5 1,7-6 0,1 1 0,0-1 0,-1-4 0,1-2 0,-2-3 0,-5 0 0,-8 5 1,15-13-1,-15 13 0,4-9 0,-4 9 0,0 0 0,0-10 0,0 10-2,0 0 1,0 0-4,-13 0-8,13 0-9,0 10-12,0-10-30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9:24.931"/>
    </inkml:context>
    <inkml:brush xml:id="br0">
      <inkml:brushProperty name="width" value="0.04667" units="cm"/>
      <inkml:brushProperty name="height" value="0.04667" units="cm"/>
      <inkml:brushProperty name="color" value="#EA157A"/>
      <inkml:brushProperty name="fitToCurve" value="1"/>
    </inkml:brush>
  </inkml:definitions>
  <inkml:trace contextRef="#ctx0" brushRef="#br0">76 0 15,'0'0'18,"0"0"-6,0 0 0,-8 7-4,8-7-1,0 0 0,-2 8-1,2-8-3,0 0-1,0 11-2,0-11 2,0 0 0,0 12 4,0-12-2,0 10 4,0-10-1,0 15-2,0-15 0,-4 20-2,1-10 0,3 1-1,0 1-1,-2-2 1,2 0-2,0-1 0,0 4 0,0-5 1,0 2-1,0-10 0,0 20 0,0-12 0,0 2 0,0-10 0,0 17 0,0-17 0,0 14 0,0-14 0,0 13 0,0-13 0,0 14 0,0-14 0,0 13 1,0-3-1,0 1 0,0 2 0,0 1 0,0-1 0,0 1 2,0-1-2,0 1 1,0-2-1,0-2 1,0 0-1,0-1 2,0-9-2,0 15 0,0-15 1,-2 17-1,2-17 0,0 19 1,0-11 1,-2 4-2,2-3 3,-2 4-2,-2-3 0,4 4 1,-3-4-1,3-1-1,0 4 0,0-5 1,0 3-1,0-11 0,0 17 0,0-17 0,0 19 1,0-11 0,3 2-1,-3 0 0,0 4 1,0-5-1,0 2 0,0 1 1,0 0-1,0-2 1,0 4 0,0-4-1,0 0 1,0 2 0,0 1-1,0-2 0,0-1 0,-3-2 0,3-8 0,0 20 1,0-20-1,0 16 1,-4-6-1,4 0 0,0-1 1,-2 1 0,2 2-1,0-1 1,-2-5 0,2 4-1,0-10 0,-2 15 1,2-15 0,0 14-1,0-14 0,0 15 1,0-15-1,0 12 0,0-12 0,0 14 0,0-14 0,-2 13 0,2-13 0,0 12 0,0-12 0,-2 13 0,2-13 0,0 8 0,0-8 0,-5 12 0,5-12 0,-2 14 0,2-14 0,0 11 0,0-11 0,0 19 0,0-19 0,-4 19 0,4-19 0,-2 16 0,2-16 0,-2 19 0,2-19 0,-3 10 0,3-10 0,-2 10 0,2-10 0,0 12 0,0-12 0,-2 13 0,2-13 0,0 13 0,0-13 0,0 11 0,0-11-1,0 13 1,0-13 0,0 8 0,0-8 0,0 0 0,0 14 0,0-14 0,0 0 0,-2 9 0,2-9 0,0 0 0,0 11 0,0-11 0,0 0 1,0 0-1,0 10 0,0-10 0,0 0 0,0 0 0,0 14 0,0-14 0,0 13 0,0-13 0,0 9 1,0-9-1,-4 10 0,4-10 0,0 10 0,0-10 0,0 0 0,0 12 0,0-12 0,0 0 1,0 9-1,0-9 0,0 0 0,0 0 0,0 0 0,0 11 0,0-11 1,0 0-1,0 0 0,0 10 0,0-10 0,0 0 0,0 0 0,0 11 0,0-11 0,0 0 0,0 0 0,0 0 0,0 0 0,0 10 1,0-10-1,0 0 1,0 0-1,0 10 1,0-10-1,0 0 0,0 15 0,0-15 0,0 0 0,0 8 0,0-8 0,0 0 1,0 0-1,0 0 0,0 10 0,0-10 0,0 0 0,0 0 0,0 0 0,0 0 0,0 0 0,0 0-1,0 0 1,0 0 0,0 0-2,0 0-1,0 0-7,0 0-15,0 0-19,0 0-16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9:27.131"/>
    </inkml:context>
    <inkml:brush xml:id="br0">
      <inkml:brushProperty name="width" value="0.04667" units="cm"/>
      <inkml:brushProperty name="height" value="0.04667" units="cm"/>
      <inkml:brushProperty name="color" value="#EA157A"/>
      <inkml:brushProperty name="fitToCurve" value="1"/>
    </inkml:brush>
  </inkml:definitions>
  <inkml:trace contextRef="#ctx0" brushRef="#br0">0 371 15,'7'-4'25,"-7"4"0,0 0-2,12-11-5,-12 11-1,11-10-6,-11 10-3,14-9-1,-14 9-1,13-9-1,-3 4-1,-10 5-1,19-16 0,-19 16 1,13-16-2,-5 7 0,-8 9 1,13-21-1,-3 11 1,1 1-2,-3-3 0,5 0 1,-5 3-1,3-2 0,3 1-1,-3 0 1,-1 1 0,1 0-1,-11 9 2,15-21-2,-15 21 1,16-14-1,-16 14 1,13-20 0,-13 20 0,13-18-1,-5 11 0,-2-7 2,3 2-2,-1 3 1,-2-5-1,1 3 0,-7 11 0,14-14 0,-14 14 1,0 0-1,9-12-1,-9 12 1,0 0 0,0 0-1,0 0-2,0 13-5,0-13-11,0 0-11,-9 11-22,9-11-18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2:59:26.071"/>
    </inkml:context>
    <inkml:brush xml:id="br0">
      <inkml:brushProperty name="width" value="0.04667" units="cm"/>
      <inkml:brushProperty name="height" value="0.04667" units="cm"/>
      <inkml:brushProperty name="color" value="#EA157A"/>
      <inkml:brushProperty name="fitToCurve" value="1"/>
    </inkml:brush>
  </inkml:definitions>
  <inkml:trace contextRef="#ctx0" brushRef="#br0">-1 0 40,'0'0'36,"0"0"-8,0 0-4,0 0-10,0 0-4,0 0-1,0 0-2,0 0-3,0 0 0,0 0-1,0 0-1,0 0 1,0 11-3,0-11 2,0 13-2,0-13 1,6 17-1,-6-17 0,15 12 1,-15-12-1,16 10 0,-5-3 0,2-1 1,-1 1 0,-1-3-1,3 1 1,-5 0 0,3 2-1,-3-1 1,3 4 0,-12-10-1,15 14 0,-9-5 0,-2 2 0,1 1 0,-3-1 0,2-1 0,2 1-1,-4-2 1,3 2-1,-5-11 1,8 11 0,-8-11 0,10 9 0,-10-9 0,0 0-1,13 5 1,-13-5-1,0 0 0,11 0 0,-11 0-1,0 0-3,10 0-9,-10 0-16,0 0-22,0 0-10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11.60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6-1 40,'-4'16'50,"2"-8"-11,2-1-39,2 2-13,-2-9-31,11 8-8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5:20:53.04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2006-524 65,'0'-10'58,"1"4"-22,2-3-19,-1-4-7,5 0-4,-1-6-1,2 2-2,0-6-1,2 3 0,3-4-1,-5-1 0,4 0-1,-3 3 0,-5 2 1,5 3-1,-8 3 1,2 5 0,-3 9 0,0 0 0,0 5 0,-3 10 0,-1 5 0,1 4 0,-2 3 1,4 5-2,-3 2 1,-1 0 0,0-2 0,5 1-1,-3-3 2,-2-4-2,4-3-2,-1-5 1,2-3-2,0-7-5,0-2-10,0-6-6,0 0-16,3 9-31</inkml:trace>
  <inkml:trace contextRef="#ctx0" brushRef="#br0" timeOffset="524.7181">1946-236 129,'0'0'35,"-7"8"-13,7-8-14,0 0-3,6 0-1,3 0 0,2-2-2,4-2 0,2 1-1,3 1 0,-1-4-1,7 3 1,-4-1 0,1 2-2,-1 0 0,1-1-1,-4 3-2,-6 0-11,1 0-7,-4 0-13,-10 0-26,5 7-13</inkml:trace>
  <inkml:trace contextRef="#ctx0" brushRef="#br0" timeOffset="717.0771">2022-108 137,'5'0'31,"3"-2"-13,3 2-12,-2-1-1,3 1-1,1 0 0,-2 4-2,-5 4 0,3-1 0,-5 7-1,-4 1 0,0 6 1,-7 5-2,-2 0 1,-5 2-1,-1 0 0,1 3 0,-4-2 1,2-2-1,2-3 0,1 0 0,0-8 1,7-1 0,0-4-1,3-2 1,3-9 1,5 9-1,3-8-1,1-1 0,6-2 1,2-2-1,0-4 0,1 1 0,2-1 0,-1 1-1,-2 1-2,-2-3-2,0 6-13,-6 0-4,0 1-13,-9 2-31</inkml:trace>
  <inkml:trace contextRef="#ctx0" brushRef="#br0" timeOffset="-1012.7096">1479-291 88,'-9'-3'50,"9"3"-27,-2-8-7,-3 1-6,5 7-3,0-8-1,6 6-2,0-3-1,5 1-1,5 1 0,4 2-1,2-1-1,3 2 1,1 0-1,0 0 0,1 0 0,-5 2-1,0-1-1,-6 0-2,0 2-8,-5 1-9,-11-4-11,3 6-24,-6 0-16</inkml:trace>
  <inkml:trace contextRef="#ctx0" brushRef="#br0" timeOffset="-511.3636">1515-207 126,'-8'0'35,"8"0"-11,0 0-16,0 0-2,0 0-1,7 4-2,7-4 0,1-1-2,2 0 0,3-3 0,2 3-1,0-1-2,-1-3-5,-2 3-11,0-1-8,-3 1-16,-2 1-31</inkml:trace>
  <inkml:trace contextRef="#ctx0" brushRef="#br0" timeOffset="2385.9163">2734-456 140,'-11'0'33,"-2"4"-11,-2 2-14,3 9-3,-10-2-1,6 9 0,-1 1-2,-2 4 0,-4 2 1,6 4-2,-5-1 0,2 3-1,1-1 1,2-5-1,-1-2-1,7-6 0,0-2-4,7-11-2,4-8-11,0 0-6,4-8-14,7-4-27</inkml:trace>
  <inkml:trace contextRef="#ctx0" brushRef="#br0" timeOffset="1861.1174">2459-471 98,'0'0'48,"0"0"-18,-9-9-18,9 9-3,0 5-2,1 6-3,4-3 0,5 8-1,-3 1-1,8 4-1,-1 2 1,5-2 0,-2 1-1,1 0 0,2 0-1,0-4 1,-2 0-1,-3 0 1,1-5-1,-1 0 0,-1-4 0,-4-1-1,-1 3 0,-9-11-1,12 7-3,-12-7-4,10 0-9,-10 0-7,0 0-17,0-7-28</inkml:trace>
  <inkml:trace contextRef="#ctx0" brushRef="#br0" timeOffset="2991.1165">2806-560 15,'-15'-19'66,"2"4"-12,5 2-20,-1 2-18,9 11-5,-9-8-5,9 8-1,0 0-1,6-3-2,0 2 0,7 1 0,1 0-2,2 0 1,2 0 0,5 0-1,-4 0-1,2 0-1,3 1-3,-10-1-9,6 0-8,-4 0-11,-1 0-28,1 0-17</inkml:trace>
  <inkml:trace contextRef="#ctx0" brushRef="#br0" timeOffset="2477.2075">2861-623 129,'0'0'36,"0"6"-12,0 6-16,-3-2-3,3 6 0,3 0-2,1 6 0,-2 0-1,-2 0-1,1 1 0,4-3-1,-5 2-1,0-10-1,1 3-2,-1-15-3,0 6-8,0-6-9,0-6-16,0-7-27</inkml:trace>
  <inkml:trace contextRef="#ctx0" brushRef="#br0" timeOffset="3045.5301">3228-671 155,'0'0'28,"0"0"-8,0 0-15,-8 9-1,5 6-1,-6 3 0,1 4-2,-1 8 0,-3 7 1,-1 4-1,-1 3-1,-2 5 0,0-2 0,-1 1 0,1-2-1,3-11 1,-2-2-3,6-8 2,4-8-2,5-8-3,0-9-6,0 0-10,10-13-12,0-5-24,0-7-17</inkml:trace>
  <inkml:trace contextRef="#ctx0" brushRef="#br0" timeOffset="3574.1414">3105-344 138,'-10'0'34,"10"0"-10,0 0-16,8 6-2,2-5-2,6 0-1,1-1-1,6 0-1,2 0 1,2-1-2,4-2-3,-5-3-3,3 4-10,-3 0-6,-2-2-12,1 2-31,-5 0-11</inkml:trace>
  <inkml:trace contextRef="#ctx0" brushRef="#br0" timeOffset="3572.1394">3253-678 137,'10'-21'35,"-4"13"-12,1 6-14,-7 2-3,7 10-1,-7 5-2,2 6-1,-2 5 2,0 8-3,0 4 0,0 5 0,0 0 0,0 3-1,0-4 1,0 1-1,3-3 0,3 0 0,-2-9 0,-3-3-1,8-8 0,-6-3-1,1-4 0,2-6-4,-6-7-3,0 0-9,0 0-7,0-10-17,-9-3-28</inkml:trace>
  <inkml:trace contextRef="#ctx0" brushRef="#br0" timeOffset="4092.147">3771-430 152,'-4'6'29,"-5"2"-8,6 7-15,-8-1-1,-2 7-1,-3 1-1,-2 5 0,-5 2-2,0 3 0,-5 0-1,0-3-2,6 5-6,-4-8-10,1-2-4,8-8-15,-1-5-32</inkml:trace>
  <inkml:trace contextRef="#ctx0" brushRef="#br0" timeOffset="4087.3541">3518-420 159,'0'0'27,"0"0"-7,0 0-15,13 8-1,-3 1-1,7 3 1,1 0-2,1 0-1,1 1 0,3 1 0,-4 2-1,7-1 0,-2 2-1,-5-5-1,0 4-4,-4-6-8,-1-1-8,-1-2-9,-3-6-26,-10-1-24</inkml:trace>
  <inkml:trace contextRef="#ctx0" brushRef="#br0" timeOffset="-4210.7224">291-432 18,'-7'9'37,"7"-9"-4,-7 8-7,7-8-8,-2 7-5,2-7-2,0 0-4,0 0-1,0 0 0,0 0-2,0 0 0,2-7-1,2-4 0,-3 1 0,1-6-1,2-1-1,-2-2 0,-1-3-1,-1 2 0,0-1 0,-3 3 0,-3-2 0,-1 6 0,0 0 0,-5 6 0,1 3 0,-1 4 0,2 2 1,-1 6 0,-1 7 0,0 5 0,4 4 0,-1 4 0,2 5 0,1 2 1,3 6-1,0-4 0,0 6 0,3-4 0,0 2 0,0-1-1,0-4 1,0-1 0,0-2-1,0 0 1,0 0 0,0-1 0,0-3 0,0 1-1,0-2 0,-4-3 0,3 1 1,-2-7-1,0-2-1,0-3 0,-3-3-1,5-3-1,1-7-3,0 0-9,-9 3-9,9-3-13,-7-4-29</inkml:trace>
  <inkml:trace contextRef="#ctx0" brushRef="#br0" timeOffset="-3352.2097">13-104 123,'-7'5'38,"1"-3"-14,6-2-15,0 0-3,0 7-1,8-7 0,7-1-2,3-4 0,6-1-1,1-3 0,4 0 0,0 1-1,0-2 0,-2 1-1,1 2 0,-7 0 1,3 1-2,-6 3 1,-3 1-2,-3 2-2,-5 0-1,1 3-9,-8-3-9,5 10-11,-5-10-27,-6 9-17</inkml:trace>
  <inkml:trace contextRef="#ctx0" brushRef="#br0" timeOffset="-3170.7632">649-638 60,'0'0'58,"0"0"-23,-9-5-19,9 5-6,-10 5-2,4 3-2,-3 0-2,2 6 1,-6 3-3,4 5 1,-2 3-2,1 5 2,-5 2-2,6 6 0,-2 0 1,1 1-1,1 0 0,3 3 0,2-2 0,2-1-1,2 0 1,0 2-1,2-2 2,2 2-2,1-3 0,-1-1 0,2-1 0,0-7 1,-2-2-2,2-6 1,-1-4-3,-2-7 0,7-1-6,-10-9-10,11 1-7,-6-4-17,3-8-28</inkml:trace>
  <inkml:trace contextRef="#ctx0" brushRef="#br0" timeOffset="-2666.0768">751-404 128,'0'0'36,"-8"0"-12,8 0-16,-2 6-2,2 2-1,3 7-1,6-3-1,5 7 0,1 1-1,3-2-1,0 1 1,4 3-1,-1-5-1,-2 1 1,0-2-1,-2-1 0,1 0 0,-7-5-1,1 2 0,-4-2-2,1 0-2,-9-10-7,7 11-9,-7-11-9,0 0-25,8-3-21</inkml:trace>
  <inkml:trace contextRef="#ctx0" brushRef="#br0" timeOffset="-2547.8257">996-387 118,'-7'3'39,"-4"7"-14,-3 5-16,1 6-2,-4 3-1,2 7-2,-7 0-1,2 7-1,-2-4 0,5 2-1,1-3-2,0-2-1,5-3-5,2-7-12,2-5-6,2-10-16,5-6-32</inkml:trace>
  <inkml:trace contextRef="#ctx0" brushRef="#br0" timeOffset="-2011.1759">986-614 132,'0'0'36,"7"1"-14,-7-1-13,16 10-4,-6-2-1,6 5 0,1 2 0,1 6-2,2 3 0,2 3 1,-4 4-2,3 3 0,-7 3 0,-4 6 0,0 0-1,-7 2 0,-3 3 0,0-3 0,-8 1 0,-5-2-1,0-2-1,-3-4-3</inkml:trace>
  <inkml:trace contextRef="#ctx0" brushRef="#br0" timeOffset="-2003.7508">743-386 207,'1'11'4,"8"1"-1,5 7 0,1 1-1,3-2-1,0 1 1,4 3-1,-1-5-1,-2 1 1,0-2-1,-2-1 0,1 0 0,-7-5-1,1 2 0,-4-2-2,1 0-2,-9-10-7,7 11-9,-7-11-9,0 0-25,8-3-21</inkml:trace>
  <inkml:trace contextRef="#ctx0" brushRef="#br0" timeOffset="-2001.0126">996-387 118,'-7'3'39,"-4"7"-14,-3 5-16,1 6-2,-4 3-1,2 7-2,-7 0-1,2 7-1,-2-4 0,5 2-1,1-3-2,0-2-1,5-3-5,2-7-12,2-5-6,2-10-16,5-6-32</inkml:trace>
  <inkml:trace contextRef="#ctx0" brushRef="#br0" timeOffset="-1088.3907">986-614 132,'0'0'36,"7"1"-14,-7-1-13,16 10-4,-6-2-1,6 5 0,1 2 0,1 6-2,2 3 0,2 3 1,-4 4-2,3 3 0,-7 3 0,-4 6 0,0 0-1,-7 2 0,-3 3 0,0-3 0,-8 1 0,-5-2-1,0-2-1,-3-4-3,1-2-9,-4-8-7,3-3-8,-1-10-28,7-9-26</inkml:trace>
  <inkml:trace contextRef="#ctx0" brushRef="#br0" timeOffset="5233.9861">4037-322 85,'0'0'47,"-11"2"-20,5-2-11,6 0-6,-12 0-2,12 0-2,-10 0-2,10 0 0,0 0-1,0 0-1,7-2-1,1 1 0,6 0 0,8-3 0,0 3 0,5 1-1,1-2 1,2 2-1,-1 0 1,-2 0-1,-3 0 0,2 0-1,-9 0 1,-1 0-2,-2 0-1,-2 0-5,-2 0-9,-10 0-9,7 0-15,-7 0-27</inkml:trace>
  <inkml:trace contextRef="#ctx0" brushRef="#br0" timeOffset="5747.9124">4159-442 124,'0'0'37,"0"0"-12,-6 0-15,6 11-3,-1 1-3,1 8 0,-5 4-2,4 3 0,-1 1-1,1 3-1,0-2 0,-4-4-2,5 1-4,-7-8-8,7-4-8,0-5-12,0-9-28,9 0-14</inkml:trace>
  <inkml:trace contextRef="#ctx0" brushRef="#br0" timeOffset="6119.3332">4539-805 85,'0'0'52,"3"-7"-20,-3 7-20,0 10-3,0 2-2,2 7-1,-2-1-2,1 12 0,-1 3-1,0 8-1,0 8 0,-3 1-1,-8 4 0,4 1 1,-5 0-2,-1-3 1,0-6-1,6-5 0,-2-8 1,3-11-2,5-9 2,1-4-2,0-9 1,7-1 0,3-8-1,-1-6-1,4-2 2,1-7-1,1 0 1,-1-3 0,4 0-1,2 3 1,-4 3 0,0 3 0,0 5 0,-2 8 1,1 5-1,-4 5 1,-2 9-1,-1 2 2,-3 4-1,-4 4 0,-1 0 0,-3 0 0,-8-2 0,-4-1 0,-4 0-1,-7 0 1,5-6-1,-7-1-1,2-4-1,5-5-1,6 0-4,-1-5-7,16 0-7,-7-12-10,14 2-27,2-8-21</inkml:trace>
  <inkml:trace contextRef="#ctx0" brushRef="#br0" timeOffset="7174.6599">4881-673 98,'0'0'46,"0"0"-24,1 7-9,-1 2-4,0 2-4,0 4-1,0 0-2,-3 4-1,-1 1 1,1 0-1,0 0-1,0-1 0,1-6 0,-3 1-3,4-10-1,1 4-6,0-8-7,0 0-15,0-8-22,0-4-11</inkml:trace>
  <inkml:trace contextRef="#ctx0" brushRef="#br0" timeOffset="7389.9193">4778-627 67,'-10'-11'56,"3"5"-24,-2-2-14,9 8-7,-6-5-3,6 5-2,0 0-2,5-6 0,-5 6-2,16-1 1,-5-1-1,4 2 0,1-4 0,2 1-1,6-1 0,-3 1 0,5-3-2,-4 1 0,5 1-2,-6-2-3,2 4-9,-7-1-8,4 2-13,-11 1-27,1 1-9</inkml:trace>
  <inkml:trace contextRef="#ctx0" brushRef="#br0" timeOffset="7886.016">5098-482 135,'-3'13'36,"3"-5"-13,0-8-10,0 16-7,2-3-2,6 1 1,-2 3-3,4 2 0,2-3 0,-2 4-1,4-1 0,5-1 1,-3-2-2,0 2 1,0-5-1,-2 0 0,1-1 1,-2-5-2,-3 1 1,0-4-3,-1 0 1,-9-4-3,8 1-9,-8-1-7,0 0-7,2-9-22,-2 2-27</inkml:trace>
  <inkml:trace contextRef="#ctx0" brushRef="#br0" timeOffset="8041.2452">5296-395 131,'0'0'35,"2"-8"-11,-2 8-16,0 0-1,0 0-1,0 5-2,-8 3-1,6 5-1,-10-1 1,6 5 0,-8 1-2,-1 4 1,-4 0-1,-4 3 1,0-1-1,-2-2-1,-1-1 1,5-2-2,-1-2 0,6-6-3,7 3-1,-2-11-11,11-3-5,0 0-9,0 0-26,11-3-24</inkml:trace>
  <inkml:trace contextRef="#ctx0" brushRef="#br0" timeOffset="8726.8318">5552-308 116,'-3'-7'42,"3"7"-16,0 0-14,0 0-3,0 0-4,0 0-2,2-6 0,4 6-1,5-1 0,2 1 1,3-3-2,3 1 0,6-2 0,-2 1 0,3 0-1,1-1 0,-2 2 0,-2 0 0,0 1 0,-5 1-2,-4 0 0,-2 0-2,-5 4-4,-7-4-9,0 0-7,-6 7-14,-4-6-27</inkml:trace>
  <inkml:trace contextRef="#ctx0" brushRef="#br0" timeOffset="8914.5074">5697-413 146,'0'0'31,"0"0"-9,-12-9-14,12 9-2,0 5-3,0 6 0,-1-5 0,0 8-1,-1 1-1,-4 5 0,3-4-1,1 3 1,-1 2-1,-3-5-1,4 1 1,-1-4-2,3 2-3,-2-10-2,3 5-11,-1-10-6,0 0-12,12 3-33</inkml:trace>
  <inkml:trace contextRef="#ctx0" brushRef="#br0" timeOffset="9762.1526">6114-448 121,'7'-5'38,"-7"5"-13,13-14-16,-3 8-3,-4-5 0,1 6-2,-4-5 0,0 2-1,-3 0-1,0 0 0,-3-1 1,3 9-2,-13-9 0,1 7 0,7 0 0,-7 2-1,-1 0 1,3 3-1,0 4 1,-2 2-1,1 3 0,-1 0 0,2 3 1,0 1-1,-3 0 1,7 4 0,-4-5-1,7 3 1,-1-3-1,1 1 0,3 1 1,0-4-1,4 1 0,-1-3 0,0 2 0,6-3 0,-4 1 1,3 0-1,-1-3 0,-1-2 0,2 2 0,-2 0 0,3-4 0,-9-4 0,13 8 0,-6-6 0,2 0 0,-2-1 0,3 1 0,3-2 0,-1 0 0,4 0 0,-3 0 0,1-2 0,1-1 0,-4-1 0,4 2-1,-5-3 1,4 2-1,-5-2 0,-2 2-2,-7 3 1,13-3-2,-13 3-3,9-6-9,-9 6-8,0 0-11,0 0-30,0-7-11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4:56:56.89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370-1 88,'0'0'52,"-16"3"-21,-1 2-20,6 7-2,-5-1-2,0 5-2,0 3-2,0 4 1,-2 0-2,1 0-1,-1 2 1,1 2-1,-1-3 0,1 2 0,-1-1-2,0-3 1,1-1 0,-3 0-1,3 0 1,5-4-1,-2 0 0,2-3-1,0-1 1,6-5 0,0 2-3,6-10-1,-5 11-6,5-11-13,0 0-14,0 0-30</inkml:trace>
  <inkml:trace contextRef="#ctx0" brushRef="#br0" timeOffset="-411.4224">9 43 50,'-13'-13'44,"3"11"-12,10 2-10,-9-9-9,9 9-5,-9-1-2,9 1-2,0 0-1,0 0-1,0 5 0,0 2-1,5 0 0,2 1 1,-1 5 0,7 0 0,-1 4 0,1 4 0,3-2 0,2 3 0,-1 2-1,0 2 0,-1-5 0,1 4 0,-2-1 0,-1-3-1,0-2 0,-5 0 0,2 0 0,-1-5 0,-4 3 0,2-8-1,-2 3 1,0-5 0,-1 0-1,-5-7-1,6 10-1,-6-10-11,0 0-10,0 0-17,0 0-30</inkml:trace>
  <inkml:trace contextRef="#ctx0" brushRef="#br0" timeOffset="1435.2519">497-123 88,'0'0'49,"-12"0"-26,12 0-9,0 0-5,-11 0-2,11 0-1,0 0-2,6-1-1,-6 1 0,14-5-1,-6 2 0,4 1 0,2-2-1,1 1 1,2 0-1,1 1 0,0-1-1,3 2 1,-1 0 0,-1-2-1,-1 3 1,-1-3-1,-2 3 0,-3 0 0,0 0 0,-6 0-2,2 0 1,-8 0-5,8 0-11,-8 0-7,0 0-14,0 0-32</inkml:trace>
  <inkml:trace contextRef="#ctx0" brushRef="#br0" timeOffset="1076.1317">637-162 43,'0'0'47,"0"0"-9,-4-5-15,4 5-6,0 0-6,0 0-2,-8 1-2,7 5-2,1-6-2,-7 18 0,1-5-1,3 6 0,0 4-1,-3 0 0,3 3-1,-1-3 1,2 1-1,-1-3 0,0-6-1,0-3 0,3-4-2,0-8-2,0 0-5,0 0-8,3-14-13,1 2-23,-4-1-18</inkml:trace>
  <inkml:trace contextRef="#ctx0" brushRef="#br0" timeOffset="2478.1402">1175-254 85,'5'-6'53,"-5"6"-30,0 0-8,0 0-5,0 0-2,-8 0-3,5 7 0,-6 3-2,5 2 0,-7 5-1,5 3 0,-5 4-1,0 3 0,-1 4 0,-1 2 0,-1 2-1,-1 7 1,-2-3-1,-2 5 0,1-4 0,-3 1 1,3 0-1,-1-8 0,1 1 0,0-5-1,-1-4 1,6-3 0,-1-6-1,5-2 1,1-6-1,2 0 0,6-8-1,0 0-2,0 0-4,0 0-13,11-11-9,-7-2-21,4-3-26</inkml:trace>
  <inkml:trace contextRef="#ctx0" brushRef="#br0" timeOffset="3424.7006">1035 258 123,'0'0'38,"0"0"-13,0 0-15,0 0-3,0-7-3,12 5-1,-1-3-1,3 0-1,-2-1 1,2 5-1,5-4 0,-2 3 0,-2-3 0,1 2-1,-1 3-2,-4-3-2,4 3-12,-6 0-7,-1 0-13,-8 0-30</inkml:trace>
  <inkml:trace contextRef="#ctx0" brushRef="#br0" timeOffset="3000.0742">1175-228 85,'0'-7'55,"0"7"-24,0 0-17,0 0-5,0 0-1,-3 0-4,3 4 0,-1 3-2,1 7-1,0-3 1,1 8-1,1-2 0,-1 3 0,5 1 0,-1 1 0,-2 0 1,3 1-2,-3 6 1,0 0 0,-1 2-1,-1 1 0,1 1 0,-1 1 0,-1 0 0,6-3 0,-4-3 0,1-1 0,0-4 0,-1 0-1,4-1 1,-3-5 0,3 0 0,-2 0-1,1-6 1,0 0-2,1 0 1,-2-5 0,1 1 0,-5-7-2,7 10-3,-7-10-10,0 0-10,0 0-16,0 0-32</inkml:trace>
  <inkml:trace contextRef="#ctx0" brushRef="#br0" timeOffset="5032.0441">1869-3 72,'-5'-11'57,"5"11"-22,-7-1-20,-2-2-6,9 3-2,-11 1-2,11-1-2,-15 10 0,6-4-1,-2 1 1,0 2-2,-1 5 0,-2 0 1,1 3-1,-1 2 0,-3 0 0,0 4-1,1 2 0,-3 0 1,2-3-1,1 0 0,-1-1 0,2 1 0,-1-8 0,4 4 0,2-8 0,0 0-1,3 1-1,1-8-3,4 4-11,2-7-7,0 0-14,-9 5-31</inkml:trace>
  <inkml:trace contextRef="#ctx0" brushRef="#br0" timeOffset="4595.8997">1595-58 38,'0'0'50,"0"0"-15,0 0-10,0 0-11,-8 2-3,8-2-3,0 9-3,0 0 1,0-9-2,5 18 0,-2-5-2,6 2 1,-3 2-1,4 2 0,-2 2 0,4 3-1,2 1 0,-2 0 1,-1-4-2,4 0 1,-1 2-1,1-7 0,-1 0 1,-2-5-1,0 1 0,-1-5 0,0 0 0,-5-1-1,3 0 1,-9-6-2,10 9-2,-10-9-7,0 0-10,0 0-11,0 0-24,0 0-24</inkml:trace>
  <inkml:trace contextRef="#ctx0" brushRef="#br0" timeOffset="8243.9777">2375-26 10,'0'0'38,"0"0"-5,-11 0-2,11 0-9,0 0-6,0 0-4,0 0-2,0 0-3,0 0-1,0 0-1,0 0-1,0 0-1,0 0 0,6 8 0,-6-8-1,13 11-1,-4-6 1,3-1-1,2 2 0,2 1 1,1-3-1,5 2 0,-3-1 0,4-3 0,-1 1-1,4 1 1,-4-2-1,0 3 0,-2 3 0,-4-5 0,0 0 0,-3 4 0,-1 2 0,-4 1 0,-5-4 0,2 1 0,-5 2 0,0-2 0,0 1 0,-5-2 0,-2 0 0,-1 1 0,-1-1 0,-2 2 0,-1-1 0,0 4 1,-4-3-1,1 3 0,-5 1 0,5 0 0,-5 1 0,4-2 1,-3 1-1,4-1 0,-2-2 0,4 3 0,-1-3 0,3-1 0,-1-2 0,1 2 0,5-3 0,-1-1 0,7-4 0,-8 7-1,8-7 0,0 0-1,0 0-1,-9 6-3,9-6-6,0 0-11,0 0-11,0 9-29,0-9-11</inkml:trace>
  <inkml:trace contextRef="#ctx0" brushRef="#br0" timeOffset="12149.0397">2456 492 0,'0'0'10,"-8"4"0,8-4 3,0 0-3,-9 4 2,9-4 0,-6 4 0,6-4-1,0 0-1,0 0 2,-9 6-5,9-6 2,0 0-3,0 0-2,0 0 2,6-6-2,-6 6-1,11-8 1,-11 8-1,12-7 1,-12 7 0,12-11 0,-12 11 0,14-8 0,-14 8-1,10-10 0,0 1-1,-1 3 0,-2-1-1,1 0 0,1-3 0,2 3 0,-2 0-1,3 0 1,-1-3-1,-4 3 1,2 3-1,-1-3 2,1-2-2,0 3 1,-9 6-1,11-9 2,-11 9-2,11-10 1,-11 10 0,9-8 0,-9 8 0,11-9-1,-11 9 1,12-12 0,-6 7-1,1-1 0,1 1 0,0 0 1,-1-3-1,1 2 0,-8 6 0,9-7 0,-9 7 1,12-5-1,-12 5 0,0 0 0,9-6 0,-9 6 1,0 0-1,0 0 0,0 0 0,0 0 0,0 0 0,0 0 0,0 0-1,0 0-2,0 0-9,0 0-10,0 0-11,0 0-28,0 0-15</inkml:trace>
  <inkml:trace contextRef="#ctx0" brushRef="#br0" timeOffset="13943.6768">3114 79 57,'-3'3'41,"3"-3"-11,0 0-10,0 0-6,0 0-3,-4 6-3,4 1-1,0-7-1,-5 14-1,1-8-2,4 4 0,-3-1-1,3 3-1,-2-3 1,2 1-1,-2 0 0,2-2-1,0 4 1,0-2-1,2 0 1,0 2 0,-1-3-1,2 1 0,0 2 0,2-4 0,-2 2 0,1-2 0,-4-8 1,11 12-1,-11-12-1,14 10 2,-8-4-1,3-3 0,-1 1 0,2-4 0,1 1 0,1-1 0,-1 0 0,3 0 0,-1-4 0,-2 0 1,3-2-1,2 2 0,-3-2 0,0 1 0,3-2 0,-3-3 0,1 1 1,1 2-1,-4-5 0,4 2 0,-6 3 0,2-4 0,-3 1 0,1 2 1,-3-4-1,1 1 0,0 1 1,-1-3-1,-2-1 0,-1-1 0,3 0 2,-4-3-2,1 3 1,0-2-1,-3 0 0,0 4 1,0-4 0,-2 4-1,-2-2 1,-1 4-1,1 2 1,-2-3-1,-3 1 0,1 3 1,0-3-1,1 1 0,-4 5 0,0-5 0,2 3 1,-2 1-1,-1 2 0,3-1 0,-6 1 0,4 1 1,-1 0-1,-2 3 0,4 0 0,-3 0 0,3 3 0,-2 0 0,1 3 0,0 0 0,1 0 0,-1 0 0,-1 2 0,1 0 0,-1-3 0,3 5 0,-2-2 0,3 1 0,-1 0 0,2 3 0,-1-3 0,0 3 0,2 3 0,2-2 0,-1 3 0,1 0 0,-1 1-1,2-1 0,0 0-2,-3-2-6,6 2-9,-6 0-6,1-1-16,1 0-34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4:56:51.86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-2448-289 5,'0'-14'15,"0"14"3,5-14-1,-5 14 4,1-13-1,-1 13 0,2-8-5,-2 8-4,0 0-1,0 0-2,0 0-1,0 0-2,3 6 0,-3-6-1,3 12-1,-3-2 0,6 2 0,-3-3-1,3 5 1,0-1-2,2 1 1,-1 2-1,1 4 0,1-1 0,0 4 0,0-1-1,0 2 1,-1-3-1,4 3 1,-4-1-1,3 3 1,-4-2-1,2-1 0,-1 1 0,0 1 0,2-1 0,-2 2 0,0-3 0,-2-3 0,0-1 0,1 2 0,-1-5 0,4 2 0,-3-1 1,1-2-1,-1 3 0,3-4 0,-3 1 0,1 1 0,-2 0 0,2-3-1,-2 0 1,-2-3-1,1 0 1,-1 0-1,-4-10 1,5 8 0,-5-8 0,0 0 0,0 0 0,8 7 0,-8-7 0,0 0 0,0 0 0,0 0 1,4-5-1,-2 0 1,-1-6 0,1 0 0,2-4 0,1-1 0,-1-7 0,3-2 0,-1-6 0,4-1 0,-2-3 0,4-3 0,0-1 0,2-1-1,-3 2 1,4 0 0,-4 1 0,2 5 0,-4 0 1,1 4-1,-6 0-1,2 3 1,-1 0-1,-4 5 0,-1 0 1,2 1-1,-2 3 0,0 0 0,0 6 0,0-2-1,0 4-1,0 1-1,0 7-2,0-8-4,0 8-12,0 0-6,3 6-20,0 1-28</inkml:trace>
  <inkml:trace contextRef="#ctx0" brushRef="#br0" timeOffset="751.631">-2232 55 57,'-7'-1'49,"7"1"-17,0 0-13,0 0-8,0 0-3,0 0-3,-2-9 0,2 9-1,0 0-2,0 0 1,0 0-1,0 0 0,0 0 0,5 0 0,-5 0-1,11 0 1,-7 0-1,7 0 0,-2 2 0,3-2 0,3 0 0,2 3 0,1-3 0,-1 0 0,5 0 0,-3 0 0,-2 0-1,1 0 0,-2-3 0,-3 3 0,0 0 0,-4 0 0,-9 0-1,12 4-3,-12-4-4,0 0-11,8 9-9,-8-9-22,3 10-23</inkml:trace>
  <inkml:trace contextRef="#ctx0" brushRef="#br0" timeOffset="2139.665">-1646 51 88,'0'0'50,"0"0"-25,0 0-10,0 0-5,0 0-3,0 0-1,0 0-2,4 9-1,-1-4 0,7 6-1,-4 2 0,6 1-1,-1 2 1,-1 4-1,4-4 0,0 4 1,-1-2-2,0-1 1,0 3 0,-2-4-1,1 1 0,-1-2 0,-1 1 0,0 0 0,2-3 0,-3 0-1,0 0 1,0-2-1,-3 1 1,0-4-2,1-1 2,-7-7-1,7 12 1,-7-12-1,3 7-1,-3-7-1,0 0-3,0 0-12,0 0-8,3-6-18,-3-1-27</inkml:trace>
  <inkml:trace contextRef="#ctx0" brushRef="#br0" timeOffset="2539.7312">-1354 84 119,'0'-13'40,"0"13"-19,0 0-9,-7-7-3,7 7-3,-11 5-2,7 3 0,-6 3-2,3 3 0,-4 2-1,-1 5 2,0-1-2,-3 3-1,-1 4 1,-4 0 0,2 2-1,-3 2 0,-2-2-1,0 0 1,2 0 0,-1-5-1,3 0 1,0-7-1,6 0 0,0-8-1,7-3 0,-3-6-8,9 0-10,0 0-9,-4-10-24,4 0-30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4:57:36.18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370-1 88,'0'0'52,"-16"3"-21,-1 2-20,6 7-2,-5-1-2,0 5-2,0 3-2,0 4 1,-2 0-2,1 0-1,-1 2 1,1 2-1,-1-3 0,1 2 0,-1-1-2,0-3 1,1-1 0,-3 0-1,3 0 1,5-4-1,-2 0 0,2-3-1,0-1 1,6-5 0,0 2-3,6-10-1,-5 11-6,5-11-13,0 0-14,0 0-30</inkml:trace>
  <inkml:trace contextRef="#ctx0" brushRef="#br0" timeOffset="1">9 43 50,'-13'-13'44,"3"11"-12,10 2-10,-9-9-9,9 9-5,-9-1-2,9 1-2,0 0-1,0 0-1,0 5 0,0 2-1,5 0 0,2 1 1,-1 5 0,7 0 0,-1 4 0,1 4 0,3-2 0,2 3 0,-1 2-1,0 2 0,-1-5 0,1 4 0,-2-1 0,-1-3-1,0-2 0,-5 0 0,2 0 0,-1-5 0,-4 3 0,2-8-1,-2 3 1,0-5 0,-1 0-1,-5-7-1,6 10-1,-6-10-11,0 0-10,0 0-17,0 0-30</inkml:trace>
  <inkml:trace contextRef="#ctx0" brushRef="#br0" timeOffset="2">497-123 88,'0'0'49,"-12"0"-26,12 0-9,0 0-5,-11 0-2,11 0-1,0 0-2,6-1-1,-6 1 0,14-5-1,-6 2 0,4 1 0,2-2-1,1 1 1,2 0-1,1 1 0,0-1-1,3 2 1,-1 0 0,-1-2-1,-1 3 1,-1-3-1,-2 3 0,-3 0 0,0 0 0,-6 0-2,2 0 1,-8 0-5,8 0-11,-8 0-7,0 0-14,0 0-32</inkml:trace>
  <inkml:trace contextRef="#ctx0" brushRef="#br0" timeOffset="3">637-162 43,'0'0'47,"0"0"-9,-4-5-15,4 5-6,0 0-6,0 0-2,-8 1-2,7 5-2,1-6-2,-7 18 0,1-5-1,3 6 0,0 4-1,-3 0 0,3 3-1,-1-3 1,2 1-1,-1-3 0,0-6-1,0-3 0,3-4-2,0-8-2,0 0-5,0 0-8,3-14-13,1 2-23,-4-1-18</inkml:trace>
  <inkml:trace contextRef="#ctx0" brushRef="#br0" timeOffset="4">1175-254 85,'5'-6'53,"-5"6"-30,0 0-8,0 0-5,0 0-2,-8 0-3,5 7 0,-6 3-2,5 2 0,-7 5-1,5 3 0,-5 4-1,0 3 0,-1 4 0,-1 2 0,-1 2-1,-1 7 1,-2-3-1,-2 5 0,1-4 0,-3 1 1,3 0-1,-1-8 0,1 1 0,0-5-1,-1-4 1,6-3 0,-1-6-1,5-2 1,1-6-1,2 0 0,6-8-1,0 0-2,0 0-4,0 0-13,11-11-9,-7-2-21,4-3-26</inkml:trace>
  <inkml:trace contextRef="#ctx0" brushRef="#br0" timeOffset="5">1035 258 123,'0'0'38,"0"0"-13,0 0-15,0 0-3,0-7-3,12 5-1,-1-3-1,3 0-1,-2-1 1,2 5-1,5-4 0,-2 3 0,-2-3 0,1 2-1,-1 3-2,-4-3-2,4 3-12,-6 0-7,-1 0-13,-8 0-30</inkml:trace>
  <inkml:trace contextRef="#ctx0" brushRef="#br0" timeOffset="6">1175-228 85,'0'-7'55,"0"7"-24,0 0-17,0 0-5,0 0-1,-3 0-4,3 4 0,-1 3-2,1 7-1,0-3 1,1 8-1,1-2 0,-1 3 0,5 1 0,-1 1 0,-2 0 1,3 1-2,-3 6 1,0 0 0,-1 2-1,-1 1 0,1 1 0,-1 1 0,-1 0 0,6-3 0,-4-3 0,1-1 0,0-4 0,-1 0-1,4-1 1,-3-5 0,3 0 0,-2 0-1,1-6 1,0 0-2,1 0 1,-2-5 0,1 1 0,-5-7-2,7 10-3,-7-10-10,0 0-10,0 0-16,0 0-32</inkml:trace>
  <inkml:trace contextRef="#ctx0" brushRef="#br0" timeOffset="7">1869-3 72,'-5'-11'57,"5"11"-22,-7-1-20,-2-2-6,9 3-2,-11 1-2,11-1-2,-15 10 0,6-4-1,-2 1 1,0 2-2,-1 5 0,-2 0 1,1 3-1,-1 2 0,-3 0 0,0 4-1,1 2 0,-3 0 1,2-3-1,1 0 0,-1-1 0,2 1 0,-1-8 0,4 4 0,2-8 0,0 0-1,3 1-1,1-8-3,4 4-11,2-7-7,0 0-14,-9 5-31</inkml:trace>
  <inkml:trace contextRef="#ctx0" brushRef="#br0" timeOffset="8">1595-58 38,'0'0'50,"0"0"-15,0 0-10,0 0-11,-8 2-3,8-2-3,0 9-3,0 0 1,0-9-2,5 18 0,-2-5-2,6 2 1,-3 2-1,4 2 0,-2 2 0,4 3-1,2 1 0,-2 0 1,-1-4-2,4 0 1,-1 2-1,1-7 0,-1 0 1,-2-5-1,0 1 0,-1-5 0,0 0 0,-5-1-1,3 0 1,-9-6-2,10 9-2,-10-9-7,0 0-10,0 0-11,0 0-24,0 0-24</inkml:trace>
  <inkml:trace contextRef="#ctx0" brushRef="#br0" timeOffset="9">2375-26 10,'0'0'38,"0"0"-5,-11 0-2,11 0-9,0 0-6,0 0-4,0 0-2,0 0-3,0 0-1,0 0-1,0 0-1,0 0-1,0 0 0,6 8 0,-6-8-1,13 11-1,-4-6 1,3-1-1,2 2 0,2 1 1,1-3-1,5 2 0,-3-1 0,4-3 0,-1 1-1,4 1 1,-4-2-1,0 3 0,-2 3 0,-4-5 0,0 0 0,-3 4 0,-1 2 0,-4 1 0,-5-4 0,2 1 0,-5 2 0,0-2 0,0 1 0,-5-2 0,-2 0 0,-1 1 0,-1-1 0,-2 2 0,-1-1 0,0 4 1,-4-3-1,1 3 0,-5 1 0,5 0 0,-5 1 0,4-2 1,-3 1-1,4-1 0,-2-2 0,4 3 0,-1-3 0,3-1 0,-1-2 0,1 2 0,5-3 0,-1-1 0,7-4 0,-8 7-1,8-7 0,0 0-1,0 0-1,-9 6-3,9-6-6,0 0-11,0 0-11,0 9-29,0-9-11</inkml:trace>
  <inkml:trace contextRef="#ctx0" brushRef="#br0" timeOffset="11">3114 79 57,'-3'3'41,"3"-3"-11,0 0-10,0 0-6,0 0-3,-4 6-3,4 1-1,0-7-1,-5 14-1,1-8-2,4 4 0,-3-1-1,3 3-1,-2-3 1,2 1-1,-2 0 0,2-2-1,0 4 1,0-2-1,2 0 1,0 2 0,-1-3-1,2 1 0,0 2 0,2-4 0,-2 2 0,1-2 0,-4-8 1,11 12-1,-11-12-1,14 10 2,-8-4-1,3-3 0,-1 1 0,2-4 0,1 1 0,1-1 0,-1 0 0,3 0 0,-1-4 0,-2 0 1,3-2-1,2 2 0,-3-2 0,0 1 0,3-2 0,-3-3 0,1 1 1,1 2-1,-4-5 0,4 2 0,-6 3 0,2-4 0,-3 1 0,1 2 1,-3-4-1,1 1 0,0 1 1,-1-3-1,-2-1 0,-1-1 0,3 0 2,-4-3-2,1 3 1,0-2-1,-3 0 0,0 4 1,0-4 0,-2 4-1,-2-2 1,-1 4-1,1 2 1,-2-3-1,-3 1 0,1 3 1,0-3-1,1 1 0,-4 5 0,0-5 0,2 3 1,-2 1-1,-1 2 0,3-1 0,-6 1 0,4 1 1,-1 0-1,-2 3 0,4 0 0,-3 0 0,3 3 0,-2 0 0,1 3 0,0 0 0,1 0 0,-1 0 0,-1 2 0,1 0 0,-1-3 0,3 5 0,-2-2 0,3 1 0,-1 0 0,2 3 0,-1-3 0,0 3 0,2 3 0,2-2 0,-1 3 0,1 0 0,-1 1-1,2-1 0,0 0-2,-3-2-6,6 2-9,-6 0-6,1-1-16,1 0-34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4:57:36.19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-2448-289 5,'0'-14'15,"0"14"3,5-14-1,-5 14 4,1-13-1,-1 13 0,2-8-5,-2 8-4,0 0-1,0 0-2,0 0-1,0 0-2,3 6 0,-3-6-1,3 12-1,-3-2 0,6 2 0,-3-3-1,3 5 1,0-1-2,2 1 1,-1 2-1,1 4 0,1-1 0,0 4 0,0-1-1,0 2 1,-1-3-1,4 3 1,-4-1-1,3 3 1,-4-2-1,2-1 0,-1 1 0,0 1 0,2-1 0,-2 2 0,0-3 0,-2-3 0,0-1 0,1 2 0,-1-5 0,4 2 0,-3-1 1,1-2-1,-1 3 0,3-4 0,-3 1 0,1 1 0,-2 0 0,2-3-1,-2 0 1,-2-3-1,1 0 1,-1 0-1,-4-10 1,5 8 0,-5-8 0,0 0 0,0 0 0,8 7 0,-8-7 0,0 0 0,0 0 0,0 0 1,4-5-1,-2 0 1,-1-6 0,1 0 0,2-4 0,1-1 0,-1-7 0,3-2 0,-1-6 0,4-1 0,-2-3 0,4-3 0,0-1 0,2-1-1,-3 2 1,4 0 0,-4 1 0,2 5 0,-4 0 1,1 4-1,-6 0-1,2 3 1,-1 0-1,-4 5 0,-1 0 1,2 1-1,-2 3 0,0 0 0,0 6 0,0-2-1,0 4-1,0 1-1,0 7-2,0-8-4,0 8-12,0 0-6,3 6-20,0 1-28</inkml:trace>
  <inkml:trace contextRef="#ctx0" brushRef="#br0" timeOffset="1">-2232 55 57,'-7'-1'49,"7"1"-17,0 0-13,0 0-8,0 0-3,0 0-3,-2-9 0,2 9-1,0 0-2,0 0 1,0 0-1,0 0 0,0 0 0,5 0 0,-5 0-1,11 0 1,-7 0-1,7 0 0,-2 2 0,3-2 0,3 0 0,2 3 0,1-3 0,-1 0 0,5 0 0,-3 0 0,-2 0-1,1 0 0,-2-3 0,-3 3 0,0 0 0,-4 0 0,-9 0-1,12 4-3,-12-4-4,0 0-11,8 9-9,-8-9-22,3 10-23</inkml:trace>
  <inkml:trace contextRef="#ctx0" brushRef="#br0" timeOffset="2">-1646 51 88,'0'0'50,"0"0"-25,0 0-10,0 0-5,0 0-3,0 0-1,0 0-2,4 9-1,-1-4 0,7 6-1,-4 2 0,6 1-1,-1 2 1,-1 4-1,4-4 0,0 4 1,-1-2-2,0-1 1,0 3 0,-2-4-1,1 1 0,-1-2 0,-1 1 0,0 0 0,2-3 0,-3 0-1,0 0 1,0-2-1,-3 1 1,0-4-2,1-1 2,-7-7-1,7 12 1,-7-12-1,3 7-1,-3-7-1,0 0-3,0 0-12,0 0-8,3-6-18,-3-1-27</inkml:trace>
  <inkml:trace contextRef="#ctx0" brushRef="#br0" timeOffset="3">-1354 84 119,'0'-13'40,"0"13"-19,0 0-9,-7-7-3,7 7-3,-11 5-2,7 3 0,-6 3-2,3 3 0,-4 2-1,-1 5 2,0-1-2,-3 3-1,-1 4 1,-4 0 0,2 2-1,-3 2 0,-2-2-1,0 0 1,2 0 0,-1-5-1,3 0 1,0-7-1,6 0 0,0-8-1,7-3 0,-3-6-8,9 0-10,0 0-9,-4-10-24,4 0-30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2:19.2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129 39 85,'1'-14'55,"-1"4"-23,0-5-19,0 15-3,0 0-2,0 0-3,-10 12-1,8 10-1,-4 7-1,4 12-1,-4 9 0,0 6 0,1 8 1,-2 5-1,-2 2 0,1 4-1,-2-5 1,0-3-1,-3-7 1,5-6-1,1-4 0,0-9 0,2-7 0,0-9 0,3-7-1,0-7 0,2-11-1,0 0-5,10-15-11,-3-12-5,4-9-13,-1-8-30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2:19.6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12 126,'0'0'37,"0"0"-14,0 0-14,-6-9-2,6 9-2,10 0 0,1 0-2,5-2-1,2 2 0,1-1-1,6 1 1,-1 0-1,2 0-1,0 1 0,-3-1-3,1 4 1,-5-4-4,1 9-13,-3-2-5,-8 5-14,-6 2-31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2:19.8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99 158,'0'0'28,"0"0"-8,4 0-15,11-2 0,4-9-2,5 4 2,2-3-3,4 1 0,2 0-1,2-1-1,0 2 1,-1 2-1,0 2-1,-5 1 0,4 3-3,-8-3-12,4 4-5,-3-4-7,-5-3-21,0-3-36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2:20.1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201-1 162,'0'0'26,"0"0"-6,-8-5-16,3 10 0,-6 5-1,0 9 1,-4 6-2,1 11-1,-4 1 0,3 9 0,-3 4 0,2 5-1,0 2 1,4-2-1,-2 0 1,5-1-1,1-1 1,1-4-3,6-3 0,0-10-2,4 1-9,3-11-6,6-10-8,1-12-19,5-8-33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2:20.67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128-1 169,'-7'-3'25,"-8"8"-6,-5 8-14,4 9 0,-5 3-2,6 7-1,-1 2 0,6 2 0,5-4-1,4 0-1,1-6 1,5-5-1,6-7 1,3-7-1,3-7 1,4-4-1,-3-8 0,1-1 0,-1-4 1,-3 1-1,-2 2 0,-3 6-1,-10 8 1,11 3 0,-8 12 0,2 9 0,2 0 0,4 5 0,4-3 0,4-2 0,5-7 1,3-11-1,1-6 1,3-16 0,-4-6-1,-2-7 1,-5-4 0,-5-2-1,-10 1 0,-5 3 0,-2 3-1,-7 7 0,-3 8-1,-2-3-4,14 16-10,-17-13-6,17 13-6,0 0-21,-2-11-37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12.23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240 6 67,'0'0'56,"0"0"-22,-8-6-23,8 6-4,-16 0 0,8 1-1,-6 1-2,1 6 0,-5-3-1,2 4-1,-3 1 0,1 5 0,-1-2-1,-3 4 0,6-3-1,1 4 1,2 1-1,0 0 1,4-1 0,7-3-1,2 0 1,2-1-1,11-6 1,4 2-1,7-7 1,0 1-1,4-3 0,-3 1 0,4 0 0,-3-2 0,-5 1 0,-5-1 0,0 0-1,-8-1-1,5 1-2,-10-7-6,7 2-14,-6-4-13,-2 0-26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2:20.9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0 167,'0'0'26,"20"22"-6,-10-5-14,4 11-1,1 6-1,4 5-1,-1 6-1,1 2 0,-1 2 0,-2 2-1,-6 3 0,-2 7-1,-7 2 1,-2 2 0,-10 1-1,-4-5-1,-2 0 0,-3-8-1,5-5-2,-3-17-6,11-9-11,0-13-4,7-9-12,2-7-36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2:21.3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60 170,'0'0'26,"14"-4"-6,-4 2-16,0-4 1,8 5-1,-3-4-1,10 3-1,-4-4 0,6 3-1,1-3 0,0 3 0,2-3 0,-1 1-1,-4 5 0,-2-6-1,0 6 0,-8-5-3,5 5-8,-11 0-10,-9 0-3,0 0-16,-1 11-36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2:21.5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59 135,'0'0'37,"0"0"-13,7 3-9,-7-3-10,19-6-1,-7-4 1,5 5-2,1-4-1,1 3 0,0-2-1,0 5-1,0 0-1,-1-3-1,1 6-3,-3-2-12,3 2-5,-2 0-8,-1-1-28,-3-2-30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12.8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0 367 30,'0'0'32,"0"0"0,0 0-7,0 0-7,0 0-4,0 0-2,0 0-3,0 0-1,0 0-2,0 0 0,0 0-2,0 0-1,3-8 0,-3 8-2,10-18 1,-3 7 0,2-4-1,0-2 1,3-4-1,0-4 0,1-1-1,2-1 1,-3-3 0,2-1 0,-2 2-1,-1 3 1,-2 1-1,-1 6 1,-4 3-1,-1 5 1,-3 11 0,1-12-1,-1 12 0,0 0 1,-3 4-1,-1 8 2,0 2-2,-2 5 0,-1 6 0,0 7 0,0 3 0,-2 3 0,2 3 0,-1 1 0,1-2 0,0-3 0,0-5 0,3-3 0,-2-6 0,2-3 1,1-5-1,1-4 0,2-11 0,-3 13 0,3-13 0,0 0 0,0 0 0,0 0-3,0 0 0,0-13-6,0 13-11,3-13-7,-3 13-16,0 0-32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13.3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44 92,'0'0'48,"0"0"-24,0 0-10,0 0-2,0 0-4,7-8-3,5 7-1,-1-4 0,6 4-1,3-2 0,4 1-1,1 2-1,3 0 2,-2 0-2,3-1 0,-2-1-1,-1 0 1,-1-1 0,-3-1-1,-3 0 0,-1 2 1,-4-1-1,-3 0 0,-11 3-1,12-2-1,-12 2-1,0 0-7,0 0-10,0 0-4,-3 10-18,-5-5-31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14.0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64 83,'0'0'52,"1"-9"-19,-1 9-20,4-9-4,-4 9-2,9-10-4,-9 10 0,13-8 0,-4 2-1,0-2 0,4 2-1,-1 1 0,2 3 0,-1 1 1,2 1-1,0 5 0,-2 3-1,-1 5 1,-4 4 0,-2 4 0,-3 4 1,-3 0-1,-3-1 0,-7 1-1,-2 1 1,-5 0-1,-1-3 1,-4-2-1,2-2 0,1-4 0,0 1 0,2-3 0,3-4 0,2-4 0,3 0 0,9-5 0,0 0 0,0 0 0,0 0 1,0-6-1,9 1 0,1-1 0,0 1 0,0 1 0,3 2 0,-3 1 1,1 1-1,4 1 0,-3 1 0,2 2 1,2 0-1,0-1 0,2-1 1,1 0-1,1-1 0,0 0 0,0-1-2,2 5-3,-6-5-15,1 0-2,-5 0-11,0 0-30,-1-5-22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15.5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128 5 13,'-9'-6'56,"9"6"-4,0 0-27,-12 1-9,9 8-4,3-9-4,-8 23-2,1-7-2,5 11 0,-5 3-2,4 9 0,-2 2-1,1 8 1,-2 1-2,1 5 1,-1-2 0,-1 2-1,-2-3 0,1-3-1,-1-4 0,1-6 0,3-6-1,-1-11-4,6-4-12,0-10-10,0-8-20,0-7-19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15.8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115-2 118,'3'-8'38,"-3"8"-15,0 0-14,-4 4-1,1 19-3,-5 3-2,1 9-1,-2 6 0,1 6 0,-1 3-1,3 6 1,-1 0-1,2-1 0,-3-3 0,3-1 0,-2-1-1,2-2 1,1-7-1,-1-5 0,3-6-1,-2-10 0,4 1-3,0-21-9,0 0-8,0 0-11,6-19-24,1 1-24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18.4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16 62,'0'0'59,"-2"-9"-27,2 9-14,-2-8-5,2 8-4,0 0-2,0 0-3,0 0-1,5 16 0,5 2-2,0 5 1,4 5 0,1 5-2,2 2 1,0 1 0,0 1-1,-3 0 1,-1-2 0,-3 0-1,-3-1 0,-1-2 1,-2-4-1,0-4 0,-3-2-1,3-4-1,-1-8-1,3 3-8,-6-13-9,12-2-8,-8-9-23,1-8-23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18.7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390 0 128,'0'0'35,"0"0"-14,-8 0-15,4 9 1,-9 3-1,2 6-1,-7 3-2,0 6-1,-8 4 1,-2 5-2,-3-1 0,-2 6 0,-2 1 0,0-3-1,1 0 2,4-2-4,6-5 2,0-7-1,11-1-2,1-15-2,12-9-12,0 0-7,6-9-14,4-8-27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12.62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0 104,'0'0'46,"0"0"-22,0 0-17,0 0-2,0 0-1,7 5 0,-7-5 0,17 3-1,-7-3 0,4 4-1,-2-4 0,2 4-1,2-2 0,0 2 0,0-3-1,0 2 0,0-3 0,-1 0-1,2 0-2,-5-4-2,4 4-8,-8-5-12,3-3-16,-1-1-32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20.2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62 25,'0'0'60,"2"-8"-10,-1 0-29,-1 8-5,6-17-4,-6 17-2,4-14-4,-4 14-2,4-9-1,-4 9 0,0 0-1,0 0-1,0 0 1,0 0-1,-10 7 0,2 6-1,-1 7 1,-3 5 0,2 4-1,-1 4 1,2 1-1,2 0 2,3-2-2,4-4 1,2-4-1,7-7 0,3-6 1,7-9-1,1-2 1,2-4-1,0-7 1,2-2-1,-4-2 1,-2 1-1,-3 2 0,-3 4 0,-4 2 0,-8 6 0,10 0 0,-10 0-1,10 3 1,-10-3 0,16 14 0,-1-9 1,1-3-1,2-2 1,1 0 0,3-4 0,-3-7 0,0 1 0,-3-7 0,-3-1 0,-5-4 0,-5 0 0,-2-4-1,-3 1 0,-7 0 0,-2 1-1,1 6-2,-4-1-3,6 10-13,-1 3-4,9 6-9,0 0-30,-5 8-23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20.7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0 137,'-7'8'33,"7"-8"-10,0 0-14,7 3-4,-7-3 0,23 0-1,-10-3-1,6 3 0,3-4-1,-2 3-1,3 0 0,-4 1-1,-1 1 0,-2-1-3,1 1-11,-7-1-6,-10 0-6,13 1-21,-13-1-31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21.7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93 18 104,'0'0'46,"-4"-13"-19,4 13-16,0 0-2,-12-6-4,12 6-1,-8 13-2,6 1 0,-3 4-1,5 3 0,0-1 0,0 4 1,6-5-1,3 2-1,1-8 1,5-2 0,1-8 0,3-3 0,-1 0 1,4-10-1,-1-2 0,-2-5-1,-2-1 0,-1 1 0,-6 1 0,-1 1 1,-4 5-1,-5 10 0,0 0 0,4 8 1,-4 13 0,1 7-1,-2 6 1,1 8 0,-1 5 0,1 2 1,-1-1-1,-3-4-1,-1-5 1,-4-4 0,-5-7 0,-1-3-1,-5-9 0,-4-4 1,-3-6-2,-2-2-1,1-1-2,-6-6-7,9 1-9,3-6-5,9 2-15,6-7-37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22.51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 25 129,'7'-15'35,"-7"15"-17,0 0-6,0 0-4,3-10-3,-3 10-1,0 10-2,0 5 1,0 4-2,0 8 1,-1 3-1,-2 12 2,0 4-1,-3 6-1,-3 0 0,0 3 0,-2-1-1,-2 1 0,0-5 0,-1-2 0,3-7 0,0-7-2,5-6 0,-1-14-6,7-6-11,0-8-3,4-12-15,4-10-27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22.8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100 27 128,'9'-16'36,"-5"5"-12,-4 11-13,0 0-4,0 0-2,0 11 0,-3 10-2,-3 1 0,1 10-1,-3 3-1,1 6 1,-2 2-1,0 4-1,-1-1 1,2-1-1,-3-3 0,1 0 0,1-5 0,2-5-1,2-6-2,-1-11-2,6-2-9,0-13-7,0 0-7,0-9-25,1-12-26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8:03:23.5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26 100 135,'0'0'34,"4"-18"-10,-4 18-14,13-21-2,-3 12-3,-2-2-2,3 1 1,3 1-2,0 2-1,-1 0 0,0 3 0,0 1 0,-3 3 0,-1 0-1,-2 8 2,-2 5-2,-3 2 0,-2 6 0,-1 1 1,2 2-1,-6 2 0,-1 2 1,-3-5-1,-2 0 0,1-1 0,-5-4 1,2 1-1,-3-3 0,1-1 0,0-5 0,2-1 0,-1-2 0,4 0 1,1-3-1,9-4 0,-10 2 0,10-2 0,0 0 0,0 0 0,0 0 0,0-6 0,0 6 0,10 0-1,-1 0 2,0 0-1,5 0 0,-1 4 0,3-2 0,1 0 0,1 0 0,1 0 1,-1 2-2,0-2 0,0 4-3,-6-6-10,5 6-6,-3-4-5,-1 0-16,-4-1-35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38.6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190 140 12,'0'0'28,"10"0"-5,-10 0-2,10-5-2,-7-1-4,5-1-3,-3-4-4,1 2-1,1-3-3,-2 1-1,-1-2-1,-1 3 1,-1-1-1,1-1 0,-3 3 0,-3 2 0,3 7 0,-12-13 1,3 11-1,1 1-1,-6 1 0,2 1-1,0 6 0,-2 1 1,0 4 0,2 4-1,0 0 1,0 4 0,4 5 0,-1 0 0,0 3 1,6 4 0,1 2-1,2 4 1,0 1-1,2 3 0,1-1 1,2 0-1,-1 1 0,-2-1 1,-2-6-2,0 0 1,0-4 0,-2-2 0,-4-7 1,0 1-1,0-4-1,-3-4 1,3-2-2,-5-3-2,5-1-3,-8-9-13,5 0-15,-2-2-2,2-8-2,-3-5-2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38.8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0 144 56,'2'-9'36,"5"3"1,4-4-17,7 2-5,0-3-1,10 2-5,-2-2-2,6 3-3,-3-3-1,1 1-2,-4 4-2,-3-4-7,-2 4-26,-7-2-2,-2 2-2,-4-2-6,0 1 3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39.5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194 8 31,'0'0'33,"-11"-6"-1,11 6-15,-12 0-2,4-2-5,8 2 0,-15 2-4,7 4-1,-2-1 0,-1 5 1,-1 4-2,-2 4 0,2 2-1,-2 7 0,-1 3 0,1 7-1,4 6 1,1 0-1,-1 5-2,6-3 1,-1 5 0,5-5 0,0-3 0,5-5-1,-1-5 1,6-2-1,-3-5 1,4-5-1,-1-2-1,3-4-2,3 0-10,0-9-21,2-2-2,0-4-1,1-9-5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39.8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6-1 76,'0'0'34,"-6"0"0,6 8-25,0-8-2,3 17 1,0-6 0,8 6-3,-1-1-1,4 3 0,0 2-1,1-2-2,0-1-2,-1-1 0,0 0-4,-2-7-6,-3 3-23,0-7 0,-1-2-3,-1-4-5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2T11:49:00.66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2220 3756 18,'0'0'51,"0"0"-18,0 0-9,-8 5-6,8-5-7,-5 8-2,1 0-2,3 1 0,-2 3-2,1 4 0,1-1-1,1 6 0,-2 1-1,2 2 1,0 2-2,0 1 0,2 1 0,3 3 0,-3-1-2,8-1 1,1-1 0,0-1 0,-1-1 0,3-4-1,2-1 0,-2-8 0,7-1 1,-5-7-2,0-1 1,1-4 0,-1-7 1,0-5-1,1-6 0,1-3 0,0-6 0,-1-1 1,0-6-1,0-3 0,0-2 0,1-1 0,-3 3 0,-5-4 0,2 1 0,-3 1 0,-5-1 0,-1 1-1,-2 0 1,-2 2 0,-5-2 0,0 7 0,-3 2 0,-5 2 0,-2 5 0,-3 5-1,0 4 2,-3 5-1,4 6 0,-6 3 0,-1 3 0,5 6 0,-2 6 0,4 6 1,-1 4-1,4 3 0,2 5 1,0 4-1,3-2 1,6 3-1,-4 0 1,4-3-1,3-1 0,0-5 0,2-3-1,0-2-2,9 0-5,-2-10-8,0-1-9,5-4-18,1-7-28</inkml:trace>
  <inkml:trace contextRef="#ctx0" brushRef="#br0" timeOffset="365.2928">2245 3935 123,'-4'5'39,"4"-5"-15,-6 8-16,6-8-3,0 0 0,10 1-2,2-1 0,3-5-1,8 0 1,2-4-2,3 0 0,1-2 0,1-1 0,0 0 0,-1 2 1,-4 0-1,1 3-1,-6 1 1,0 1-1,-6 4 0,-2-2 0,-3 3 0,-9 0-1,11 4-2,-11-4-2,0 0-11,1 8-8,-1-8-11,0 9-31</inkml:trace>
  <inkml:trace contextRef="#ctx0" brushRef="#br0" timeOffset="821.4911">2712 4031 128,'0'7'38,"0"4"-14,-8-1-15,8 5-2,-3-2-1,3 4-2,-2 1-1,0 2 0,2 1-2,0-3 0,0 4-1,0-4 0,0 2-2,0-9-3,2 4-11,0-6-6,1-1-11,-3-8-30,0 0-20</inkml:trace>
  <inkml:trace contextRef="#ctx0" brushRef="#br0" timeOffset="1976.07">3283 3695 74,'-6'-2'54,"6"2"-21,-7 0-24,7 0-1,0 0-2,-9 0 0,9 0-1,-6 5-1,6-5-1,-11 11 0,5-1-1,-3 0 1,-1 5-1,-6 3 0,2 4 0,-4 2-1,0 3 1,-5 4-1,3 4 1,-3 2-2,2-1 1,-2 2-1,-1-4 0,5 1 1,-1-7-1,6-4-1,3-9 0,5-3-4,6-12-5,0 0-10,0-10-8,6-1-21,0-8-31</inkml:trace>
  <inkml:trace contextRef="#ctx0" brushRef="#br0" timeOffset="1575.806">2984 3732 60,'0'0'59,"0"0"-20,0 0-25,0 0-5,4 5 0,1 2-2,8 5-2,-2 3 0,6 2-2,-2 1-1,9 4 1,-6 0-2,5 5 1,-4 1-1,1 0 0,-3 1-1,-1 0 2,-4-3-2,-2-2 0,-3-4 1,-1-6-1,-3-1-1,-3-13-1,0 0-1,0 0-3,9-11-11,-9-2-8,0-7-13,0-2-33</inkml:trace>
  <inkml:trace contextRef="#ctx0" brushRef="#br0" timeOffset="2474.3997">3349 3988 76,'0'0'55,"1"11"-21,0-5-23,-1-6-2,5 12 0,-5-5-3,7 5-1,-7-3-2,3 8 0,0-1 0,0 5-1,-1-1-1,-1 3 0,1-1 0,0-2-1,-2 0-1,0-4-2,2 1-5,3-6-11,-2-4-7,-3-7-20,5 7-32</inkml:trace>
  <inkml:trace contextRef="#ctx0" brushRef="#br0" timeOffset="3701.183">3691 3910 48,'0'0'52,"0"0"-24,0 0-7,-4-2-5,4 2-6,0 0-1,0-9-3,0 9 0,0 0-2,9-1 0,-9 1-1,14-2 0,-6 1-1,3 1 1,3 0-1,0 0-1,2-1 0,5 1 2,-2-1-3,2 1 1,0-2 0,1 1-1,0 0 1,-1 0-1,-3-2 1,1 2-1,-2-1 0,-1 0 0,-3-1 0,-3 1 0,-1 0-1,-9 2-1,11 0-3,-11 0-2,0 0-11,-4-3-6,-3 3-16,-2 2-29</inkml:trace>
  <inkml:trace contextRef="#ctx0" brushRef="#br0" timeOffset="4050.1714">3899 3769 94,'0'-9'50,"-1"3"-21,-3-4-19,4 10-3,0-9 0,0 9-2,0 0-1,0 9-1,-2 2 0,2 5 0,0 3-1,0 5 0,0 2 1,0 4-2,0 1 0,0 1 0,0-3 0,0 1-1,0-5 0,2-2 0,0-4-2,-2-9-3,3-1-11,-3-9-5,0 0-10,6-14-26,-4-1-27</inkml:trace>
  <inkml:trace contextRef="#ctx0" brushRef="#br0" timeOffset="8173.8978">5444 3920 129,'0'0'37,"5"-8"-14,-5 8-15,2-6-3,3 5 0,-5 1-2,13-6-1,-3 5-1,-2 1 1,4 0-2,0 4 1,-1 1 0,3 3 0,-1 0-1,-2 5 1,-3-1 0,1 2 1,-6 0-1,0 2 0,-3-1-1,-3 0 1,-5 3-1,-1 0 1,-5-2-1,1 0 0,-3 2 1,0-3-1,3-2 0,1-1 0,-1-4 0,6 0 0,1-2 0,6-6 0,0 0 0,0 0 0,11 0 0,-2 0 0,2 0 0,4-2 1,0-1-1,2 2 0,1 1 0,-4 0 0,1 0 0,-2 4 0,2 1-1,-1-3-6,0 1-8,-1 0-6,-3 0-11,-3-2-28,-7-1-27</inkml:trace>
  <inkml:trace contextRef="#ctx0" brushRef="#br0" timeOffset="7519.0275">5287 3678 116,'-5'3'42,"-6"8"-16,-1 1-16,3 10-2,-4-1-2,0 8-1,-2-2-1,0 3-2,0 1 2,0 0-3,-2 0 1,3-1-1,0-7-1,0 0 1,5-4-2,2-4 1,1-7-2,6-8-3,0 0-5,0 0-10,4-9-5,1-2-19,6 0-29</inkml:trace>
  <inkml:trace contextRef="#ctx0" brushRef="#br0" timeOffset="7172.7941">5045 3691 67,'-9'-4'56,"9"4"-29,-6-9-9,6 9-6,-1-5-3,1 5-2,0 0-1,0 0-2,7 10-1,1 0 0,1 3-1,2 5 0,3 2 0,3 3-1,0 2 2,4 0-2,-2 2 1,1 1-1,-3-2 0,3-3 0,-5-1-1,-4-3 1,-1-4-1,0 0 0,-4-5-1,-2 0 0,-4-10-1,6 10-5,-6-10-8,0 0-6,0-8-10,-1 2-28,-4-3-20</inkml:trace>
  <inkml:trace contextRef="#ctx0" brushRef="#br0" timeOffset="6212.9456">4697 4061 124,'6'-6'39,"2"0"-14,1 2-17,1-2-2,1 3-1,-2-2-1,1 5-2,1 0 1,-3 4-2,0 0 0,-1 7 0,-2 0 0,-1 2 1,-3 3-1,-1 0-1,0 0 1,-3 1-1,-4-3 0,0 1 1,-1-2-1,0 0 0,-3-1 0,2-2-1,2-3 2,0 2-2,7-9 1,-7 11 0,7-11 0,-2 5 0,2-5-1,0 0 2,4 1-2,-4-1 1,12 0 1,-5 0-1,0-1 0,6-1 1,-4 2-1,2 0 0,1 0 1,-1 0-1,-1 3-1,0-2-1,4 5-8,-6-3-8,1-2-7,0 1-14,-9-2-37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14.295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124-1 33,'0'0'32,"0"0"1,0 0-5,0 3-6,-3 6-9,2 8-4,-8-1-2,5 9-2,-3 1 0,1 9-2,2 1-1,-1 7 0,-1 2 0,3 7-1,-2 0-1,-3 4 1,5-2-1,-4 1 1,-1-9-1,2-1 0,-3-11 0,3-6 0,-4-8-1,7-9-1,0-2-2,3-9-8,-10-7-15,10-6-20,0-7-21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40.0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164 0 77,'-7'3'36,"1"3"-1,-5 1-22,3 9-3,-5-1-3,2 7-2,-3-1-1,0 2-2,2 1-2,-1 0-3,0 3-5,-2 1-24,4-4-3,2-5-2,2-1-4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40.3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58 0 93,'0'0'33,"0"0"-7,0 14-21,0-14-1,-3 15 0,-2-4 1,-1 3-4,0 2-6,-5 2-24,4 2-4,-2-4-1,-2 0-4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40.9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50,'0'0'35,"0"0"-2,0 9-16,0-1-5,0 7-3,4-4-2,2 7 0,0-7-2,5 2 0,0-6-1,3-2-1,-1-5 1,1-1-2,0-5 0,-1-3-1,1-4 0,-2 0-1,-3-1 1,-1 2-1,-2 2 0,0 0 1,-6 10 0,5-9-1,-5 9 1,0 4 0,1 8-1,-1 2 1,2 6-1,-1 6 0,1 3 1,3 3 0,-4-1 0,1 2-1,-1-2 1,-1 2 0,0-2 1,-4-5-1,-4-3 0,-1-1-1,-3-3 1,-2-3-1,-3-2-1,-1-5-1,1 0-1,-3-7-4,8 6-14,-3-8-15,3-7-3,1-4-2,8-4-2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41.4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65,'6'15'35,"1"-4"-1,-2 0-20,6 7-5,-2-2 1,6 9-1,0-4-2,1 8-2,-1 1 1,2 2-3,-2 3 0,-1 1-1,-5 1 0,-1 3-1,-4-1 0,-4 1 1,-4 1-2,-4 0 0,-7 3-3,-3-8-3,1 8-14,-7-11-16,5-5-4,-3-10 0,10-8-5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42.2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73 20,'-5'-8'25,"5"8"-1,0 0-4,-1-12-1,1 12-5,0 0-2,0 0-2,0-11-2,0 11-2,6-5 0,3 5 1,-9 0-2,17-3-1,-7 1 0,6 0-1,0-1-1,1 0 1,1 1-1,1-3-2,-1 0 1,2 0-1,-3 2-1,-2 0-2,-3 3-4,-4-1-3,2 2-25,-10-1-2,2 11-2,-8-1-3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42.5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65 77,'0'0'36,"10"0"0,-10 0-27,19-8-1,-5 0 0,3 5-4,1-3-2,2 2-2,4 0-2,-5-4-10,7 4-21,-5 1-4,-1-5-1,1-1-3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43.5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33,'0'0'27,"0"0"-4,0 0-5,0 0-2,-3 4-4,3 7-2,9 0-2,0 7-1,3 1-1,5 3-1,-2 1 0,5 1-2,2-1-1,-3-3-1,-2 0-1,3-2 1,-5-3 0,-3-2 0,2-4-1,-5-2-3,-3 0-3,-6-7-24,0 0-3,0 0-4,0 0-3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43.8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178 1 59,'-5'5'36,"-1"7"-1,-3 0-21,1 8-5,-7 0-1,3 6-1,-3 1-1,-2 1-3,0 0 0,2-4-2,0-3-1,1-3-1,2-2-3,1-6-6,11-10-21,-8 6-5,8-6-1,0-9-5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44.3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28 41,'9'-6'35,"0"0"-2,-6 0-18,12 1-3,-7 1-2,4 4-3,-3-1-1,3 2-2,-3 3 0,4 6 0,-4-2-1,-2 8-1,-1-5 0,-2 6 0,-3-4-1,-1 7 1,-5-5-1,-2 1 1,-4-1-1,0 3 1,-1-5 0,0 1-1,0-4 0,4-2 0,1-1 0,7-7-1,-6 8 1,6-8 0,0 0-1,4 5 1,5-4 0,2 0 0,1 3-1,3-3 0,5 4-3,-3-4-1,4 8-11,-1-7-20,1 3-4,-2-2-1,-2 2-3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45.6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-1 100 12,'0'0'22,"0"0"0,0 0-5,0 0-2,0 0-2,0-5-3,0 5-1,0 0-3,7-7 0,-7 7-1,11-1-1,-2-1 1,6 2-1,-1-2 0,6 2 0,-2-4 1,8 2-1,0-3 1,4 0-1,-2-3-1,4 3 0,3-4 0,-1 3-1,2 0-1,4 1 0,-5 0 1,0 1-1,-3 2 0,1-1 0,-4 2-1,-4-1 1,-5-1-1,-5 2 0,-5-3 1,-2 3-1,-8 1 0,9-1-1,-9 1 1,0 0-4,0 0-3,0 0-6,-6 1-23,0 2-2,-6 2-1,4-2-4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15.15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46 131 40,'8'-12'29,"-8"12"-6,5-11-5,-5 11-9,0 0 0,0-7-3,0 7-2,0 0 2,0 0-2,-3-3-1,3 3 2,0 0-2,-10 0 1,10 0-1,0 0-1,0 0-1,-3-7 1,3 7 0,2-14-1,-1 7 0,-1 7-1,10-12 1,-10 12 1,10-11-2,-2 7 3,-2 0-2,5-1 1,-3 1 0,5-4 0,-2 2 0,-3 0-1,4 1 0,-6 1 1,-6 4-1,15 0 0,-15 0-1,6 12 1,-6 5-1,0 2 1,0 5-1,-5 6 0,0 4 1,-1 4-1,-2-1 0,1 1 0,-1 2 0,2-3 0,1 2 1,0-5-1,2-3 0,0-3 0,1 0 0,1-4 0,-1-1 0,2 1 0,-5-1 0,5 0 0,0 1 0,0-3 0,-1 1 0,-1-3 0,-1-3 0,0-1 0,-4-3 1,2-4-1,5-8 1,-12 12 0,5-8-1,7-4 1,-14 6 0,7-6-1,-1 0 1,8 0-1,-13-6-1,13 6-1,-4-8-4,-1-1-10,2 2-12,3 7-21,-5-16-22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2:46.3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24 33,'0'0'33,"0"0"-2,0 0-19,0 0-2,0 0-1,6 13-2,-5-3-2,7 6 1,-2-3-3,3 3 2,0-3-2,5 0 2,0-4-1,3-4 0,-1-4 0,1-1 0,1-3-1,4-8 0,-5-3-1,-1 3 0,-2-6-1,-3 3 1,-2-3-1,0 4-1,-6-1 1,2 3 0,-5 3-1,0 8 1,0 0-1,0 0 1,1 4 0,-1 11 0,0 6 0,6 5 0,-3 7 0,3 3 0,3 3 1,-1 1-1,1 0 0,-3-1 1,4-2-1,-7-6 1,-2-5 0,-1-4 0,-6-2 0,-5-7 0,-7-3-1,-8-2 2,-3-7-2,-4 0 0,1-1-1,0-1 0,1-1-2,1-5-1,14 3-8,0-2-28,10-3 0,4 0-4,2-4-4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3:14.7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6,'0'-7'30,"0"7"3,0 0-14,0 5-3,3 4-1,-3 0-6,6 8-2,-1 1 1,4 7-3,0-1-2,7 4 0,-3-3 0,4 3-2,-2-1 1,5-5-1,-5 0 1,-1-2-1,1-7-1,-2 0-1,-3-3-2,-4-6-7,-6-4-22,11 6-2,-11-6-4,0-4 1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3:15.0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 0 46,'-9'8'35,"-2"5"-1,0 3-15,-2-3-7,-1 5-3,-3-3-1,3 7-1,-2-6-3,0 4 0,3-5-1,2 1-2,-1-2-2,1-1-3,6-1-8,-2-3-22,7-9-2,-6 10-2,6-10-4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3:15.79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26,'0'0'31,"0"0"-12,0 0-6,4 5 0,-4-5-2,17 10-3,-9-3-1,7 3-1,-3-4-1,5 3 0,-3-3-2,-2 2 0,0-3-1,0-1 1,-6 0-2,2 0 0,-8-4 1,0 0-1,6 8 0,-6-8 0,-1 11 1,-2-4-1,-5-1 1,0 5-1,-1-2 1,-3 2-2,0-1 1,-2-1-2,2 1-1,0-1 0,1 0-3,-3-3-8,4 3-20,2 0-2,0-4-2,8-5 1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3:16.0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158 0 45,'0'0'35,"0"0"-4,0 6-17,-6-1-1,0 3-2,-8 0-4,0 5-2,-3-3-1,1 4-1,-4-1 1,3 0-3,2 0 0,0-4-4,6 1-3,-2-7-8,11-3-19,0 0-2,0 0-3,11-7 0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3:16.46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 81 44,'3'7'32,"-3"-7"-3,-9 16-17,3-7-8,-3 4 1,4 2 0,-1-2-1,6 3 0,0-5 2,0 1-2,8-5 1,4 0 0,0-7-1,3 0 0,4-3-1,1-2 0,3-5-2,-2 1 1,0-2-1,-2-4 0,-4 0 1,2 0 0,-8-4 1,0 1 1,-9-1 0,0 1-1,-4-1 0,-7 7-1,-4 0 0,0 6-1,-4 6-1,-1 1-1,0 7-2,-3 3-4,11 10-19,-6-5-11,7 3-2,-1-2-5,2-2 3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3:17.5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8 4,'0'0'26,"-2"-10"-6,2 10 0,0 0-4,0 0-2,0 5-3,0 5-2,3 8-1,3-4-3,2 9 0,1-3 0,2 0-2,3-4 0,1-2 0,-1-6 0,2-3 0,1-5 0,-2-4 0,4-5-1,-7-2 2,0-1-2,-1-2 1,-4 0-1,1 0 0,-3 3 0,-2 2 1,-3 9-1,1-9 0,-1 9-1,0 5 1,0 7-1,0 3 0,0 5 1,-1 5-1,1-2 1,-2 4-1,-3-3 1,1 2-1,-1-2 0,-1 1 1,-3-7-1,1-1 0,-2-4 0,-2 3 0,-1-7-1,3-2 0,-1-2 0,0-3-1,1-2 0,-1 0-4,11 0-3,-17-1-23,17 1-7,-10-13-1,5 5-4,5-5 0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3:18.1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31 46,'0'0'33,"0"0"-2,0-11-19,7 9-2,0-4-2,5 4 0,-2-3-2,6 2-1,-1 1 0,0 2-1,0 0 0,2 0-1,-2 0-1,2 2 0,-3 2-1,3 0 0,-5-1 0,0 2-1,-4 0 1,1 0-1,-9-5 1,6 13 0,-6-5 0,-5 2 1,-2 1-1,-4 2 1,-3 0-1,-2 2 0,-1-1 0,0 0 0,-1-1 0,-2-2-1,6 0 0,0-4-1,4 2-1,1-7-3,9-2-3,0 0-9,0 0-17,0 0-3,9-3-2,1-5-2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0:53:18.7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49 181 64,'0'0'35,"1"-9"-1,-1 9-21,0 0-5,-8 3-1,7 5-2,-4 2-1,4 2-1,-2 1 0,3 2-1,0 0 0,4-1 0,2-2 0,8-2 0,-2-4-1,8-2 0,-3-4 2,6 0-2,0-1 0,-2-5-1,0-5 0,-1 0 1,0-1-1,-3-3 1,-4 0 0,-3-5 0,-3-3 1,-2-1-1,-5-4 1,-2 0 0,-5 1 1,-6 5-1,-5-1 0,1 8 0,-5 5-1,-3 8 0,-4 2-1,5 10 0,-1 7-1,-1 3-1,7 6-5,-4-4-12,11 5-17,-1-1-3,6-1-2,4-2-5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0T08:36:17.97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15.885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0 112 18,'5'-16'56,"-2"8"-30,5 0-2,0-3-6,3 0-7,-3-1-1,5 1-4,-2 0 0,4 3-3,-4-2 0,2 6-1,0 2 0,-1 2-1,-1 5 0,0 9 0,1-4 0,-4 6 0,1-1-1,-4 4 0,-2-3 2,-1 3-2,-2-2 2,0 1-2,-5 1 2,-6-3-1,3 0 0,-5 1 0,-5-2 0,0 1-1,0 0 1,0-1 0,-1 0-1,3 0 1,0 3-1,3-6 1,3 4 0,4-2 0,3 0 0,3 0 0,0 0-1,5 0 2,1 0-2,9 2 1,1-3-1,1 1 0,6 0 0,-2 0 1,2-3-1,1 1 0,-1-2 0,-4 2 0,-2 2 0,0-2 0,-1-1 0,-2-1 0,-1-5 0,-7 0-1,7-1-3,-13-4-6,13-5-12,-7-4-12,1-4-26,-2-3-21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18:28.8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18.2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199 108 53,'0'0'53,"0"0"-21,0 0-10,0 0-8,0 0-6,10-5-1,-10 5-2,7-12 0,-6 3-2,3 2-1,-3-4 0,0 0-1,-1-1 0,0 3 0,-3-3 0,3 12-1,-16-13 1,6 10-1,-5-1 1,-2 4-1,-1 4 1,-1 3 1,1 8-1,0 3 0,-1 4 0,5 2-1,3 5 1,3 1 0,4 0 1,4-2-1,4-5-1,7-5 1,3-5 0,7-5-1,-2-8 1,2-1-1,3-9 1,-4-4-1,-1-3 0,-1-2 0,-5-1 0,0 2 0,-6 1 0,-4 1 0,-1 7 0,-2 9 0,0 0 0,-6-4 0,0 10 1,0 7-1,4 4 0,2 6 1,0 3-1,0 3 1,7 2-1,1 4 0,1 3 2,3 2-2,-1 3 1,-1-1-1,-1 1 1,-4-2-1,-2 1 0,0-5 0,-4-4 1,-4-2-1,-5-11 0,-3 0 0,-1-6 0,-3-8 0,-4-4 0,-3-2 0,0-13 0,-3-7 0,-1-9 0,-1 0-1,3-3 1,4 4 0,5 0 0,4 3 0,6 7 0,7 5 1,8 4-1,4 2 0,4 2 0,3-6 1,4 2-1,1-1 0,1 2 0,-3-4 0,-2 3 0,0-1-1,-4 4-1,-3-2-3,5 6-13,-8-6-3,0 3-7,-2-4-27,1 0-28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19.1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 62,'0'0'54,"0"8"-24,0-8-10,0 0-9,0 9-4,0-9-2,0 0-2,0 0 1,7 5-3,-7-5 2,8-3-2,-8 3 0,8-6 0,-8 6-1,4-11 1,-4 11-1,0 0 1,0-8-1,0 8 1,-7 0 0,7 0-1,-10 14 1,7-7 0,3-7-1,-2 13-1,3-1-5,-1-12-12,7 14-7,-7-14-15,14 12-26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19.58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0 126,'-6'6'36,"1"4"-17,5-10-8,-5 16-3,5-16-3,0 12-2,0-12-1,10 3-1,-10-3 0,15-1 0,-7-5-1,1-1 0,-9 7 1,8-13-1,-8 13 0,-1-9 1,-7 9 0,-1 0-1,-3 1 1,2 7 1,-3-1-1,4 5 2,2-4-2,4 2 1,2-2-2,1-8-2,11 8-13,-2-8-5,3-5-6,-1-7-21,3-4-34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0.7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 58 30,'1'-11'58,"-1"4"-15,0 7-18,0-14-7,0 14-6,0 0-4,0 0-1,0 0-2,-3 5-1,-1 7-1,4 10 0,0 2-2,0 11 1,0 2-1,1 6 1,2 1-2,-2 3 1,-2-1 0,1-3-1,0-6 1,-1 0-1,-1-9 0,-1-6 0,2-7 0,-2-7 0,3-8-1,0-5-1,0-9-1,1-11 0,-1-3-2,-1-12 1,0-3 0,-4-9 0,3 1 1,-4 1-1,1 4 4,1 3 0,0 6 3,4 6 0,-1 9 0,2 9 1,3 0-1,3 8 1,3 0-1,3 2-1,1 0 0,3 3-1,-1-1 1,3 1 0,-3 2-2,-1 5 1,-4 2 0,0 8-1,-6 4 1,-1 4-1,-2 5 1,-2 6-1,0 0 0,0 4 1,-3 0 0,1-1-1,0 0 0,1-4 0,-1-4 0,1-3 1,-1 1 0,0-5-1,1-4 0,0-3 0,-2-4 1,3-1-1,0-4 0,0-8 0,0 0 0,0 0 0,0 0-1,0 0-2,0-11-1,-3-3-10,3-2-7,1-3-6,-1-1-20,-1-5-31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1.2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97 141,'-4'-12'33,"3"1"-11,1 3-13,0-7-2,8 6-2,0-3-2,5 3 1,2 0-3,3 3 0,0 1 0,2 4 0,2 1-1,-1 3 1,-1 4 0,1 4-1,-4 3 1,-1 3 0,-5 1-1,-1 2 0,-4 0 1,-5-1-1,-1 2 0,-4-1 0,-7-1 0,-4 0 0,-1 0 0,-5-1 0,-2 3 0,1-4 0,-1 3 0,4-4 0,1-1 0,4-4 0,3 0 0,6 0 0,3-1 0,2-3 0,8 3 1,3-1-1,4 0 0,1 4 1,4 1-1,2 0 1,-1 0-1,0 1 0,-2 0 1,-1 1-1,-4-1 0,0-2-1,-4-1 0,-10-12-3,15 14-10,-15-14-7,0 0-4,8-7-18,-5-9-32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1.99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43 152,'0'0'29,"0"7"-13,0-7-7,2 20-2,-1-7-2,1 7-1,1-1-2,-2 3 0,1-6 0,0 0-1,0 0-1,-1-7 1,-1-9-1,0 0 0,0 0 0,0 0 1,7-12-1,-5-3 1,0 0-2,2-5 2,-1 2-1,2 0 0,-1-1-1,3 5 1,-2 2-1,2 5 1,-7 7 1,14-3 0,-14 3-1,13 10 0,-6 3 1,0-1 0,0-2 0,1 2-1,-1-3 1,0-1-1,-7-8 1,14 0-1,-5-1 0,1-7 0,0-5 0,1 0 0,-1-4 0,1-1 0,0 1 0,-3 1 0,-1 5 0,-1 3 0,-6 8-1,11 0 2,-6 9-1,-3 7 1,1 4 0,-1 3 0,1 1 0,0 2 0,1-5 0,-2-1-1,2-6 1,0-2-2,2-3-3,-6-9-11,13 1-6,-6-5-4,2-5-15,0-5-38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2.9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42 134,'-11'4'35,"11"-4"-18,0 0-5,0 0-3,0 0-4,0 0 0,8 3-2,4-1 0,-3-2-1,7 1 0,0-1-1,2 1 0,2-1 0,4 3-1,0-1 1,3 1 0,2 0-1,-1-3 1,4 4-1,0 0 1,-1 0-1,-1 0 1,0-2-1,-3 1 0,1-1 0,-5-1 0,0-1 1,-5 0-1,-1 0 0,-3 0 0,-3 0 0,-2-1 0,-9 1 0,10-2 1,-10 2-1,0 0 0,1-11 0,-1 11 0,-8-12 0,-1 4 0,-1-2 0,0-1 0,-2 2 0,1 0 0,2 1 0,1 4 0,8 4 0,-8-4 0,8 4 0,0 0 0,8 5 0,0-1 0,4 2 0,-1-1 0,1 0 0,0 0 0,-1-1 0,1 3 0,-4 0 1,-1 1 0,-3-1-1,-1 3 1,-3 1 0,-3 1 0,-4-1-1,-1 2 1,-3 0-1,-1-1 0,0-1-1,0-3-2,4 6-7,0-11-10,8-3-3,0 0-8,0 0-30,0-12-30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3.6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68-1 129,'0'0'38,"-10"9"-14,6 9-13,-2 0-3,6 10-1,-5 4-2,5 6-2,0 5-1,0 1 0,-1 2-2,0-1 1,-2-2 0,1-1-1,-3-4 0,0-2 0,-1-6 0,-1-4-1,1-8 0,3-6-2,3-12-1,0 0-11,-6-11-6,7-11-7,4-6-20,-1-8-29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3.9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1 166,'0'0'24,"0"0"-4,7 9-15,-2 3-1,1-1 0,2 7-1,0 3-1,1 3-1,0 6 0,1 1 1,-1 2-2,-2 2 1,-1 1-1,-3 2 0,-1-2 1,-1 0-1,-1-4 0,0-3 0,-1 2 0,0-8 0,-1-2 0,1-3 0,0-7 0,-3-2 0,4-9 0,0 9-2,0-9-1,0 0-2,0-11-14,0-4-3,4 1-10,-3-3-27,-1-1-23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16.628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53 45,'0'0'65,"0"0"-22,-2-2-27,2 2-4,-3 5-3,1 6-3,-1-3-2,1 7-1,-4 0-1,6 6 0,-2-3-1,1 3-1,-1-2 1,1-1 0,-1-5-1,2-1 1,0-12-1,0 9 0,0-9 0,8-9 1,0-5-1,0-1 0,3-4 0,-4 1 0,7-4 0,-1 0 0,-2 3-1,-1 2 1,-1 5 0,0 0 0,-1 6 0,-8 6 0,12-6 1,-12 6-1,7 5 0,-6 3 0,3 3 0,-1-2 1,-3-1-1,5 3 0,-2-4 0,-3-7 0,6 7 0,-6-7 0,13-4 0,-3-3 0,-2-6 0,3 0 0,-1-5 0,2 2 0,0-2 1,-1 6 0,-5 2-1,-6 10 1,12 0 0,-11 8 0,1 6 0,-2 7 0,0 2 1,0-1-2,0 2 0,1-3 0,3-6-2,0-3 0,3-6-4,-7-6-11,14-1-8,-6-10-16,5-2-28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4.5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58 165,'0'-12'25,"0"12"-5,3-14-14,7 9 0,1-2-3,5 3 0,2-1-1,3 0 0,1 1-1,2 2 0,0 2-1,0 0 1,-4 2 0,1 5-1,-5 3 0,-1 6 0,-6 4 1,-1 3-1,-4 3 0,-4-2 1,0 4-2,-6-2 2,-2-1-1,-6-5 0,0-1 0,-2 0 0,-1-5 0,2-2 0,-1-1 0,2 0 0,1 0 0,5 1 0,1-2 0,5-1 0,2-1 0,0 3 0,2-3 0,5 4 0,1-3 0,3-1 0,0 5 1,3-3-1,0 1 0,1 2 0,0 2 0,-1-1 0,-2 0 1,1 0-2,-1-1 1,-3-1-3,3 2-8,-3-4-9,2-4-4,1-5-9,0-2-36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7.2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99 163 50,'0'0'52,"0"0"-16,9 5-15,-9-5-6,0 0-5,7-8-3,-7 8-1,10-11-2,-2 3-1,-5-2-1,3 0 0,-3-1-1,2 1 0,-3-3-1,-1 1 1,-1 1-1,1 0 1,-6 1-1,0 1 1,-3-1 1,0 1-1,-2 3 0,2 3 0,0-2 0,-2 5 0,2 0 1,0 6-1,3 7 0,-2 4 0,1 5 0,-2 5-1,3 4 1,0 7-1,0 4 1,2 4-1,1 0 0,-1 0 0,3 1 0,0-1 0,0-1 0,0-3 0,0-3 0,0-5 0,0-2 0,0-8 0,0 0 0,0-8-1,0-1 0,0-15-1,0 10-3,0-10-6,-8-5-9,1-2-7,3-4-20,-4-2-29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7.5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49 149,'0'0'31,"0"-11"-9,5 11-14,5-2-2,8 1 0,0-3-2,5 2-2,3-4 0,0 5 0,-1-2-2,1 0 0,-6 2 0,-1 0-2,-2 1-1,-8-4-5,3 4-11,-4-3-5,-8 3-12,10-7-30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7.8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16 160,'0'0'26,"0"0"-6,0 0-15,0 0 0,0 0-2,0 0 0,0 0-1,0 0-2,0 0 1,0 0-1,0 0 1,7-9-1,-7 9 0,0 0 0,0 0 0,2-7 0,-2 7 0,0 0 1,0 0-2,0 0 1,-7 5-1,6 4-4,1-9-10,-8 17-6,6-6-8,-2 0-24,2 1-24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8.3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3 126,'-1'9'38,"1"-9"-14,0 8-9,0-8-11,0 0 0,8 2-2,-8-2 1,8-1-1,-8 1-1,4-11 2,-4 11-2,0-10 0,0 10 1,0 0-1,-7 0 0,7 0-1,-10 4 1,10-4-1,-6 15-1,6-15-3,0 12-11,0-12-6,3 9-5,-3-9-22,0 0-31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29.7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 20 76,'0'-12'56,"0"12"-21,0 0-20,0-8-3,0 8-3,0 0-4,0 9 0,-2 1-1,1 8-2,0 4 1,0 8-2,0 8 0,0 8 0,1 5 0,-1 4-1,2 0 0,-2-2 1,1 2-2,0-8 1,-2-7 0,-1-5 0,-2-10 0,1-3-1,-1-8-2,5-14-4,0 0-11,-6-5-5,6-12-13,0-8-28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30.1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43 163,'3'-9'25,"0"1"-6,5 3-13,-4-5-2,4 4-1,-8 6 1,14-5-3,-14 5 1,12 0-1,-7 7 0,-1 6 0,-2 6 0,2 5 0,-3 4-1,0 5 1,1 5-1,-1 4 0,-1 3 0,2-1 0,0 0 0,-3 0 0,1-2 0,0-4 0,0-4 0,0-2 0,0-8 0,0-3 0,0-4 0,0-7-1,-1 0 1,1-10-2,0 0 0,0 0-2,9-5-10,-7-7-6,4-2-7,-5-4-18,2-3-33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30.6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29 166,'0'-11'24,"7"4"-4,5 0-14,6 5-2,1 0 2,6 3-4,1 3 1,1 4-1,-2 4-1,-1 2 0,-4 2 0,-4 2 0,-4 1-1,-4 0 1,-7 2 0,-1-3-1,-5 3 0,-4-2 0,-5-2 0,-4 0 0,1-1 0,-3 1 0,-1 0 0,0 0 0,3 1 0,0-1 0,6 1 0,1-3 0,6 0-1,1 0 1,4-3 0,5 3 0,5-2 0,3-1 1,3 2-1,3 3 0,1 0 0,2 1 1,-1-1-1,-1 2 0,-3-2 0,0 0-1,-1 0-3,-7-7-7,4 2-10,-6-6-3,0-6-13,-7 0-36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32.1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77 114,'0'0'41,"0"0"-15,0 0-13,0 0-4,11 0-2,-3 0-3,7 0 0,2-2 0,6 3-2,7-2 0,2 1-1,3 0 1,2 1-1,1-1 0,1 1 0,1 5-1,-4-4 0,-2 1 0,-3 1 0,-4-1 0,0-2 1,-6 2-1,-1-1-1,-3-2 1,-4 0 0,-3 0 0,-10 0 0,9 0 0,-9 0 0,0 0 0,-6-9 0,-3-1 0,-2 1 0,-5-1 0,2-2 0,-1-2 0,0 2 0,4 1 0,2 5 0,9 6 0,-8-8 0,8 8 0,0 0 0,11 3 0,-2 4 0,3 4 0,1-1 1,1-1-1,0 3 1,-2 2-1,-1-2 1,-2 2 0,-4 0 0,-5-1 0,0 3 0,-7 2-1,-1-3 1,-5 2-1,-2-4-1,1 2-3,-3-8-13,8-1-3,0-6-6,7-7-18,4-9-39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32.58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23 165,'-3'-11'25,"3"11"-4,-12-11-14,12 18-1,-1 4-2,1 9-1,0 7 0,-1 8-2,1 9 1,-1 7-1,1 6 0,0 4 0,-1 0 0,1-1-1,-5-5 0,3-4 0,-1-9 0,0-8 0,2-11-1,0-7 0,1-8-1,0-8-2,4-3-10,2-15-6,-1-4-5,2-10-17,-2-7-30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17.50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71-1 45,'0'0'61,"0"0"-15,0 0-29,0 0-6,0 0-3,0 0-2,0 0-1,16 0-2,-8 0-1,5 0 0,0 2-1,-1 3-1,1 1 1,2 0-1,-4-1 0,0 4 1,-3 0 0,0 2-1,-4-3 0,-1 2 1,-3 2-1,0-1 1,-3 4-1,-4-1 0,1 3 0,-1-2 1,-2 4 0,-1-5-1,4 3 1,-4-4-1,5 1 1,2-2-1,-4-1 0,7 0 0,-3-5 0,3 3 0,0-9 0,3 14 0,1-8 0,-4-6 0,8 9 0,-8-9 0,9 9 0,-9-9 0,7 10 0,-7-10 0,9 11 0,-7-3 0,0 2 0,1 1 0,-2-1 0,1 2 1,1 0-1,0 3 0,1-1 0,-1 2 0,0-3 0,4 3 0,-4-5-1,0 4 1,-1 0 1,-2-2-1,0 0 1,-2 0 0,-4-1 0,-3 2 2,-2 2-2,0 0 1,-3 1 0,-2 0-1,-2 0 0,0-2-1,-1 1 0,0-4 0,-1 2-2,3-7-1,7 3-10,-3-6-7,13-4-7,-9 0-20,9 0-36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33.0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38 142,'9'-12'33,"1"0"-11,4 9-11,-3-4-3,6 7-2,-3-4-2,3 4-1,-1 0 0,1 0-1,-3 0 0,-1 5-1,-1 3 0,-5 4 0,-4 5 0,0 5 0,-3 4 0,0 3-1,-2 5 0,0 2 0,-2 1 1,2 2-1,0-1-1,2 0 2,-3-1-2,2 0 1,-1-2 0,1 0 0,-3 0 0,1-2 0,2-4 0,-1-1 0,-2-3 0,4-2-1,-1-3 1,0-5 0,1-4 0,0-2-1,0-9 1,0 9-1,0-9-2,0-6-4,0-2-11,0-7-4,0-1-7,0-9-27,0 0-28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33.7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29 164,'0'-9'26,"3"1"-6,6 5-13,-1-3-1,5 5-2,4 0-1,3 2 0,4 4-1,4 6-1,0 0 0,1 6 0,-2 2 0,0 4-1,-5 1 1,-5 1-1,-5 1 1,-4-1-1,-8 0 1,0 3-1,-9-3 0,-5 0 1,-3-3-1,-3 1 0,-3-5 0,-3 0 0,2-3 1,0-1-1,3-2-1,1-4 1,7-2 1,1 1-1,4-2-1,8-5 1,-6 8 0,6-8 0,0 0 0,0 10 0,3-3-1,-3-7 2,13 14-1,-1-6 0,2 4 0,2 1 0,3-1 0,1 0 1,1 1-1,-1-1 0,1 2 0,-2-2 0,-2 0 0,0 0 0,-2-1 0,0 0 0,-1 0 0,-1 3 0,1-3 0,-3 2 0,1-4 0,-4-1 0,1-2 0,-9-6-1,13 11 1,-13-11 0,0 0-1,7 3-1,-7-3-1,0 0-8,0 0-10,0 0-3,-7-9-13,3 2-35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43.6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164 148 18,'0'0'54,"0"0"-10,0 0-19,0 0-7,0 0-6,0 0-3,0 0-1,0 0-3,8 0 0,-8 0-1,7-9-1,-2 1-2,2-2 1,-3-6-1,1 0 0,0 0-1,-2 0 1,-2 0-1,-1 1 0,-7 1 0,-2 7 0,-2 4 0,-3 1 0,-1 2 0,-1 0 0,1 10 1,1 1-1,1 4 0,2 5 1,3 1-1,1 4 1,1 2 0,3 3 0,-2 1 0,4 0 0,1 4 0,0-2 0,0-2 1,0 4-1,1-1 0,-1-2-1,0-1 0,0 0 1,-1-7-1,0 1 0,-3-5 0,0-6-1,0-1 0,4-13-3,-10 14-3,2-12-9,8-2-8,-15 0-13,7 0-29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43.88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90 119,'0'0'41,"-5"-11"-16,5 11-16,0 0-1,10-5-3,-2-1 0,5 5-2,2-3 0,4 0-2,1-1 2,2 1-2,2-1 0,-2 1-1,0 1-1,-4-4-3,3 4-10,-3-2-7,-5-3-7,-1 2-26,-2-3-25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44.2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 12 140,'0'0'32,"0"-11"-10,0 11-16,-5 0 0,5 0-1,-13 9-1,5 5-1,-3 2-1,0 6 1,-3 0-1,3 6 0,-3 4-1,3 2 0,-1 2 0,4 1-1,2-1 1,1 0-1,4 0 0,1-6-2,1-1-1,4-11-4,4 0-12,0-10-3,1-4-14,-1-6-32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44.8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 13 135,'-3'-7'35,"3"7"-12,-20-10-15,20 10-2,-18 8 0,10 6-3,-1 3 0,4 5-2,-1 0 2,5 2-2,1-1 0,0-4-1,8-5 1,0-7-1,7-5 1,0-4-1,1-8 0,4-4 0,-3-4 0,-2 1 0,-4-1-1,-2 2 2,-4 4-2,-4 5 1,-1 7 0,0 0 0,-6 0 0,2 5 0,0 9 0,1 2-1,3 5 2,0 6-1,0 4 0,5 5 0,-3 2 0,4 3 1,-4 1-1,0 1 1,-2-2-1,0-3 0,-5-5 1,-5-6-1,-2-8 0,-1-4 0,-3-7 1,1-5-1,-1-3 0,1-7 0,1-6 1,2-2-1,6-5 0,0-1 1,2-2-1,5-1 0,0 3 0,5-1 0,2 2 0,4 1 0,1 1 0,0 1-2,7 2-1,-4-5-8,10 4-9,-2-1-6,1-2-16,1-3-36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45.1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157 13 161,'0'0'26,"-7"-9"-6,-5 5-14,4 4 0,-7 4-1,4 7-2,-5 4-1,2 6 1,-1 2-1,0 7-2,0 2 1,5 7 0,-1 0-1,7 0 1,1 3-1,3 1 0,1-3-1,4-1 1,5-3-2,-1-9-2,7-1-10,-5-9-8,3-8-4,-2-9-21,1-3-36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45.4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0 163,'0'0'28,"0"0"-7,15 11-15,-15-11-1,18 17-1,-8-6-1,5 4-1,0-2-1,6 2 0,-3 0 0,-3-3-1,5 1-1,-4-6-2,1 0-4,-8-5-12,2-2-5,-3-6-11,-1-6-32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45.66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194 0 166,'-18'11'26,"0"3"-6,-4 2-13,2 6-2,-4 0-2,3 4-1,-1 0-1,3-2-2,5 1-4,2-8-14,7-7-3,5-10-11,4-7-32,6-12-20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45.9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0 174,'0'0'24,"-3"4"-5,8 6-13,3-4-2,5 5 0,1 2-1,2 3-1,1 2-1,1 5 0,-3 3-1,1 1 0,-3 4 1,-4 1-2,-5 2 1,-4 2-1,-3-1 0,-8-4-2,2 4-8,-8-11-9,2-3-5,0-12-14,3-5-39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50.058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149 12 23,'0'0'30,"0"0"-14,0 0-2,0 0-7,7-6-3,-7 6 0,0 0 0,3-8 0,-3 8 4,0 0-4,0 0-3,0 0 1,0 0-2,0 0 0,0 0-2,0 0 1,0 0-1,0 0 2,0 0 0,0 0 0,0 0 2,0 0-1,0 0 3,0 0 1,0 0-1,0 0 2,0 0 1,0 0-2,0 0 0,0 0-2,0 0-1,0 0 0,-5 0-1,5 0-1,0 0 0,0 0 0,0 0 0,0 0 0,0 0 0,0 0-1,0 0 1,0 0 0,0 0 0,0 0 0,0 0 0,0 0 0,0 0 1,0 0 0,0 0-1,0 0 1,0 0-1,0 0 1,0 0-1,0 5 1,0-5-1,0 0 1,0 0 0,0 0 1,0 0 1,0 0-1,0 0 1,0 0-1,0 0 1,0 0-1,0 0 0,0 0 0,0 0-1,0 0 0,-6 0 0,6 0 0,0 0 0,-10 3 0,10-3-1,-7 2 1,7-2 0,-11 4 0,11-4 0,-8 1 0,8-1 0,-11 3-1,11-3 1,-11 5-1,11-5 0,-10 8 1,10-8 0,-11 10-1,11-10 0,-10 11 1,10-11-1,-9 9 1,9-9-1,-8 10 0,8-10 1,-5 11-1,5-11 0,-3 14 0,3-4 0,0 0 0,0 3 0,3-2 0,-2 7 0,4-4 0,0 3 1,1-1-1,-2 0 0,2-1 1,-1 0-1,0-1 0,-4-3 0,4 1 1,-3-2-1,-1 2 0,-1-4 1,0 2-1,0-3 0,0 2 1,-3-1-1,-2-1 0,2 1 1,3-8-1,-11 11 0,11-11 0,-11 11 0,3-7 0,1 0 0,-1 0 0,2 0 0,6-4 0,-13 7 1,13-7-1,0 0-1,-8 7 1,8-7 1,0 0-2,0 0 1,0 11 1,0-11-1,0 0 0,6 8-1,-6-8 1,8 11 1,-8-11-1,8 13 0,-4-5 0,0 0 1,0 2-1,-1-1 1,-2 3-1,-1-3 0,0 1 0,0 1 1,0-1-1,0 3 1,0 0-1,2 2 0,0-1 1,2 3-1,0 2 2,2-1-2,2 0 0,2 2 1,-1-2-1,4-1 0,-3-3 0,3-1 0,-2-3 0,0-1-1,0-7-4,4-1-11,-2-2-6,-2-8-9,2 0-29,1-5-23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46.8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38 92,'5'-9'50,"-5"9"-22,7-11-13,-6 1-4,-1 10-4,9-7-2,-2 7 0,-7 0-2,21 7 0,-10 4 0,4 5-1,1 1-1,4 7 0,-1 2 0,2 0 0,0 0 0,-3 6 0,-3-1-1,-3-3 0,-5 6 1,-4-1-2,-3-1 1,-7 4 0,-7 0-2,-3-5 0,4 6-12,-5-11-6,3-4-7,0-8-20,8-9-38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48.6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62 112,'0'0'43,"-8"2"-17,6 4-16,2-6-4,-3 19 0,1-6-2,2 5-3,2 3 2,5 4-2,1 1 0,4 1-1,-3 0 2,6 1-2,-3-3 0,1-6 1,-2-1-1,-2-3 1,1-7 0,-2-5-1,0-3 1,0-7-1,0-5 1,2-4 1,-1-3-2,0-4 1,1-1-1,0 0 0,-1-1 1,0 0-1,1 0 0,-2 1 0,2 1 1,-5 3-1,0 2 0,-1 1 1,-3 2-1,-1 2 1,-1 2-1,-4 4 1,-4 1-1,-3 2 1,-3 3-1,-2-1 1,-3 2-1,-4 3 0,-3 4 1,-3 2 0,3 1-1,0-1 0,2 3-1,5-4-1,7 3-7,-1-7-10,14-4-5,-4-4-13,4-16-38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49.7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25 40,'0'0'41,"-9"-3"-4,9 3-11,0 0-8,0 0-5,-6-8-2,6 8-3,0 0-1,0 0-2,0 0-1,6 0-1,-6 0 0,18 0-1,-8 0 0,6 0 0,1 0-1,4-1 0,1 0 0,1-3-1,-1 1 1,0 3-1,-1-2 0,-2 1 0,-3 1-1,-4-2-2,1 2-11,-5 0-6,-8 0-6,0 0-20,0 0-30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8:50.0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24 148,'-9'8'28,"9"-8"-12,0 0-9,0 0-2,6 0 0,2 0-2,6-1 0,2-1-1,4 1-1,3-1 0,3-1 0,3 1-1,-1-1-1,4 3-3,-5-6-12,1 3-5,-5 0-12,-2-2-31,-5 3-17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16.17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159 150 90,'7'-14'51,"-5"4"-21,3 0-18,-5-5-4,2 2-1,-2-7-2,0 7-1,-2-4-1,0 5-2,-5 0 1,7 12 0,-15-13 0,5 13 0,-1 0-1,-2 7 1,3 6-1,-3 2-1,1 4 1,1 4 0,2 3-1,2 6 1,1 0-1,3 4 1,0 0 0,3 1-2,-1-2 2,1 3-2,0 0 1,-1-4 0,1-2 0,0-4-1,0-2 1,0-7 0,0-2-1,-2-7 0,1 0-3,1-10-5,-8 2-12,1-2-5,-1-3-19,-5-4-34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16.4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94 161,'0'0'28,"21"-5"-8,-5 0-14,10 3-2,1-4 1,7 2-3,-3-2 0,4-1 0,-2 1-2,-5-2-2,-2 4-2,-10-1-12,-1-1-4,-4-2-8,-3 0-22,-2-6-32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16.6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0 168,'0'0'24,"0"0"-4,0 0-16,-2 7 0,0 1 0,1 5-2,1 2 0,-2 5-1,1 1 0,-2 3-2,2 1-2,-3-4-12,4-2-4,0-4-8,4-6-19,5-7-33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17.3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143 19 40,'6'-12'60,"-6"12"-14,0 0-24,-3-7-9,3 7-2,-10 2-3,5 5-2,-7 1-2,3 9-1,-3 2 0,1 7-1,-1 4-1,1 5 0,-1 0 2,2 7-2,0 0-1,1-1 1,1 0-1,2-3 0,0-4-1,5-1 1,0-5-1,1-5-2,2 0-1,1-11-12,5-7-6,1-5-10,6-3-29,2-14-21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17.9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169 1 137,'0'0'34,"-5"-4"-11,-4 5-10,-6 0-9,5 4 1,-5-1-2,1 5 0,2 3-1,0 3 0,3 0-1,3 1-1,2-1 0,4-3 0,1-1 1,7-5-1,4-4 0,5-4-1,4-6 1,1-5 0,0-2-1,-2 1 1,-3 0-1,-5-1 1,-5 4-1,-7 11 1,-1-9 0,1 9 0,-10 9 0,2 5 1,1 5-1,3 7 1,2 2-1,2 8 0,-1 0 0,3 4 0,1 4 0,-2-1 0,-2 0 0,-2-2 1,-6-2-1,-5-6 1,-2-4-1,-4-8 0,1-8 1,-4-5-1,3-8 0,2-1 0,3-11 1,1-6-1,4-3 0,3-2 0,7-3 0,0 0 0,4 0 0,8-3 0,2 5 0,2 6 0,2-1 0,3 1-2,5 4-2,-4-4-12,10 1-4,0-2-7,0 1-20,2-3-34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18.2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118-1 165,'0'0'25,"-9"-1"-4,9 1-15,-14 13-1,7 0-1,-1 2-1,-1 7 0,0 3-2,-1 5 1,-1 3-2,2 2 1,0 2-1,2 2 0,0-3 0,1-2-1,5 1 0,1-10-3,2-2-3,3-10-13,6-9-3,0-4-11,5-12-31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51.986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9-1 40,'0'0'62,"-8"0"-16,8 0-27,0 0-8,-4 8-3,8 1-2,0-2-2,8 4 0,0 3-2,4 2 1,2-1-1,1 4-1,1-2 1,3 2-1,-4-1 0,1-3 0,-4 1-1,0-3 1,-2-2 0,-3 0-1,-3-3 1,0-1-2,-8-7-1,9 9-2,-9-9-11,9 1-9,-9-1-12,3-8-29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18.5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1 177,'7'4'23,"-2"7"-4,1 1-14,5 4-2,1 0 0,3 3-1,1-2 0,5 3-1,-1-2 0,0 1-1,0-4-1,-4 0 0,-2-1-2,-4-7-3,1 0-12,-11-7-5,0 0-10,8-10-26,-6-1-25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18.69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143 0 171,'-11'15'25,"-5"0"-6,2 9-14,-5-4 0,2 4-3,0 0-1,2-1-2,0-1-3,2-7-11,5-7-6,8-8-7,0 0-25,0-8-25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18.9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1 158,'12'-2'28,"-4"2"-7,7 9-14,-6 0-1,6 6 0,-3 3-3,4 5 1,-1 1-2,0 4-1,0 1 0,-2 1 0,-2 1-1,-4-1 0,-6 1 0,-1-1-1,-4-3 1,-7-3-3,2-2-1,-5-12-4,5 0-12,0-6-5,9-4-12,-6-9-31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19.3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1 146,'0'0'32,"10"-3"-10,-2 3-14,6 8-1,-5 1 0,6 8-4,-2-3 1,2 7-2,-3 0 1,2 4-2,-1 4 0,-3 1 0,-1 2 0,-1 1 0,-2 3 0,0 0-1,-5 0 0,-1-3 0,0-2 0,0-4 0,0-4-1,-3-3 0,-2-5-1,-4-6-4,3-1-12,-3-8-4,-2 0-8,0-5-26,4-3-33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20.49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45 124,'-3'-7'41,"3"7"-16,-9-14-14,9 14-4,0 0 0,0 0-2,0 0 0,0 6-2,6 6-1,2 4-1,3 5 0,1 3 0,1 2 0,-2 3-1,3-1 0,-2-3 0,-3-2 0,1-3 0,-3-6 1,1-4-2,-8-10 2,14 3-1,-7-6 0,0-7 0,2-4 0,0-6 0,0-1 0,4-4 0,0 2 0,3-1 0,-2-2 0,1 6 0,-2 1 0,0 4 0,-4 3 0,-5 5 0,-4 7 1,0-11-1,0 11 1,-15-4-1,4 2 1,-4 1-1,0-4 1,-2 3-1,0-3 1,-2 0-1,1 2 1,0 1-1,1 0 0,1 2 1,1 0-1,2 4-1,2 1-1,3-2-2,8 5-9,0-8-9,0 8-3,0-8-18,11 3-36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21.2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303 22 165,'0'0'25,"0"0"-4,3-7-16,-3 7-2,-12-9 1,1 5-1,-7 2-2,2 2 1,-3 1-1,0 8 1,-3 3-2,3 5 1,2 4 0,5 2-1,4-1 0,3-1 1,5-4-1,1-5 0,9-5 1,3-4-1,4-3 0,0-5 1,0-4-1,0-1 0,-3-3 0,-3 3 0,-3 0 1,-3 1-2,-5 9 2,4-8-1,-4 8 0,0 3 0,0 8 0,0 3 0,0 5 0,0 5 0,0 6 1,-1 5-2,-2 3 1,0 5 0,-2 2 0,-2 0 0,-1 1 0,-1-3 0,-4-3 0,-1-7 0,-2-5 0,-2-8 0,-1-7 0,-3-6 0,1-7 0,-3-6 0,1-11 0,3-5 0,3-5 1,5-3-1,6-2 0,5 1 0,2 0 1,10 3-1,4 4 0,3 6 0,1 3 1,3 0-1,-2 1 0,3 2 0,0-1 0,1-1 0,2 4-1,-3-4-2,2 9-8,-5-5-9,-2 3-5,-3-2-12,-5 0-35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29.6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135 40 88,'0'-11'41,"0"11"-15,1-11-10,-1 11-5,3-9-3,-3 9-2,1-8-2,-1 8 0,0 0-1,0 0 0,-5 0-1,-3 4 1,-2 3-2,-1 6 1,-4 2-1,-1 6 0,1 2 1,0 3-1,1 4 0,3 1-1,1 1 1,4 2 0,4-2-1,2-2 0,0-3 1,6-3-1,1-3 0,3-3 0,-1-3 1,2-4-2,1-2 1,-4-2-1,6-1-1,-4-5-3,5 2-9,-2-2-7,0-6-10,1-5-24,-2-3-25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29.8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0-1 159,'0'12'27,"1"7"-7,-1-1-15,6 6-1,2-4 0,3 6-1,1-3-1,2 0 0,2-3-1,0-1-1,0-3 0,0-1-1,1-5-2,-6-4-4,8-4-11,-7-2-5,2-4-14,-1-8-29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0.0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205 1 134,'-19'4'35,"-1"6"-12,-2 6-13,-4 1-5,7 7-2,-5 1 0,6 0-2,-2-1 0,3-3-3,4-4-1,2-8-10,11-9-9,0 0-11,6-5-26,6-10-19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0.3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106-1 158,'14'0'27,"0"2"-7,-3 8-15,7 5 0,-4 2-1,3 6-1,-5 5 0,0 6-1,-2 1 0,-3 5-1,-4 1 0,-5 1 0,-6 2-1,-8 0-1,-7-3-1,-7-3-1,2 1-1,-7-7-13,5-4-4,1-2-13,8-14-28,5-5-23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52.285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209 0 112,'-10'5'44,"-1"2"-17,-5 2-18,5 6-2,-2-2-1,0 9-3,-3-2 1,1 3-2,-2 0 0,4 2-1,-3 0 0,1-3 0,1 1 0,4-7-2,1-2-3,-1-6-14,10-8-4,0 0-12,0 0-31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18:25.51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18:16.9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0,'0'0,"0"0,0 0,0 0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19:01.6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11-05T07:19:30.9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0,'0'0,"0"0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1.9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35 76,'-9'-4'53,"9"4"-23,0 0-15,0 0-4,-10 1-3,10 9-2,0 3-2,5 6-1,3 5-1,3 7 0,5 1-1,3 3 1,2 1 0,1 1-1,0-2 0,0-3 0,-3-2 0,-2-3 0,-7-7-1,1-3 2,-3-5-2,-2-3 0,-6-9 1,8 2-1,-7-6 0,2-8 0,0-3 1,0-5-1,2-3 0,2-5 0,-2-4 0,3 0 0,1-3 0,1 1 0,2-1 0,-2 2 0,1 4 0,-2 3 0,-2 5 0,-1 4 1,-5 3-1,-1 5 1,0 9-1,-8-10 1,-1 7 0,-3 1 0,-3 0 0,-2 0 0,-3 0 0,0 0 0,-3-1 0,-4 3-1,0 0 1,0 0-1,0 0 0,3 3 1,2-1-1,1 4 0,4-4-1,5-1-1,4 2-1,8-3-5,0 0-11,0 0-3,8-7-11,3-2-32,7 0-18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2.4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46 26 88,'7'-8'49,"-7"8"-18,7-10-18,-7 10-4,9-8-2,-9 8-2,13 0-1,-13 0-2,12 4 1,-12-4-1,10 15 0,-10-6-1,0 3 1,1 2-1,-6 2 0,-4 0-1,0 1 2,-6 2-2,1-2 1,0 2-1,2-3 0,2-3 1,0 2-1,5-4 1,2 0-1,3-11 1,1 12 0,6-9 0,3-2 0,5 1-1,2-1 1,3-1 0,1 1-1,0-1-1,-1-2-2,3 3-10,-6-1-7,2 0-4,-6 0-18,-1 2-33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3.0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147 104 131,'5'-10'34,"-3"2"-11,-1-4-16,1 2-2,-2-5-1,1 5-1,-1-2 1,0 4-2,-1-1 1,1 9-1,-12-10 0,5 10 0,-3 0-1,0 3 1,-2 4-1,3 4-1,0 1 1,0 8 0,2 2-1,4 6 1,2 4-1,1 3 1,0 3 0,0 3 0,0 3-1,0-3 1,0 3-1,1-1 0,-1 1 0,-3 2 0,-2 0 1,2-2-1,-2-2 0,-2-2 0,-1-2 0,2-7 0,0-7-1,0-9-1,1-6-2,5-9-1,-6-10-9,4-11-7,-1-7-7,2-9-21,-2-2-28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3.2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99 146,'0'0'32,"0"0"-10,0 0-12,0 0-3,10 3-1,10 0-3,-4-3 0,7 1-1,2-4-1,-2-1 0,3-2-3,-4-4-2,2 3-10,-2-9-5,-1 2-7,-1-8-19,3-2-33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3.5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183 4 172,'0'-9'24,"-7"11"-4,-8 2-16,1 8 1,-6 1-2,-1 8 0,-1 3-1,3 8 0,0 3-1,3 4 0,3 4 0,3 1-1,5 2 0,3-3 0,2 1-1,2-6-1,7-5-2,3-8-1,9-3-10,-3-12-6,4-5-8,1-6-20,3-8-30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4.07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102 21 156,'1'-8'28,"-8"-2"-9,7 10-14,-14-4-1,6 7 0,0 6-1,-2 5 1,3 3-2,2 1-1,2 0 0,1-1 0,1-5-1,4-5 0,5-4 1,2-3-1,-1-4 0,4-6 0,-1-2-1,-2-1 1,1 3 0,0-1 0,-6 1 0,-5 10 1,10-5-1,-10 5 0,3 13 1,-3 2-1,2 5 1,-2 8 0,0 6-1,0 6 0,0 8 1,-4 2-1,-2 3 1,-3-2-1,0 0 0,-4-8 1,-2-5-1,2-8 0,-2-9 1,2-11-1,0-6 0,1-5 0,3-10 0,2-6 0,2-4 0,4-1 0,1-5 0,1 1 1,6-4-1,3 3 0,3 1 0,1 0-1,4 2 0,0-7-3,7 8-7,-3-5-9,4-4-4,0 2-15,4-3-33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53.718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15 25,'0'-10'63,"0"10"-25,0 0-14,1-6-9,-1 6-5,0 0-2,0 8-2,0-8-1,0 15-2,-1-3 0,1 3 0,0-3 0,0 5-1,-2 1 0,2 3-1,-2-3 0,2 2 0,-1 2 1,1 3-2,0 1 1,0 2 0,0-2-1,3 0 0,-1 1 0,2 2 1,0-6-1,2 0 0,-3-3 0,2 0 0,-2-1 0,2 0 0,-3 0 0,-1-1 0,1-1 0,-1-1 0,-1 3 1,2-1-1,-2 0 0,0-2 0,2-1 0,-1 0 0,2-3 1,-1 1-1,0-2 0,-1-3 0,1-1 0,-2-7 0,5 9-2,-5-9 0,0 0-2,0 0-6,8 4-8,-8-4-10,0 0-24,8 0-22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4.3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144-1 175,'-8'-2'23,"0"4"-3,-7 6-16,3 6 0,-2 4-2,-1 8 1,-2 3-1,5 7 0,-3 1-1,5 5-1,1 5 1,3-1-1,5-3 0,1 0-1,7-4 0,5-7-2,7-3-3,0-15-9,5-5-6,-1-9-8,5-11-22,-4-9-31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4.5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0 162,'0'0'26,"-7"15"-6,4-4-14,3 5-2,5-1 0,4 5-1,1-4-1,2 2 0,0-1-1,2-4-1,0-1 0,-3-3-1,-1-1-2,-10-8-4,15 0-9,-9-8-6,-1 0-11,0-9-27,1-1-23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4.7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163 0 155,'-12'5'29,"-5"9"-8,2 8-13,-7-1-2,2 8-2,-2 0-2,3 0-2,1-2-2,3-8-3,10-5-10,5-14-7,0 0-9,5-12-27,10-10-24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5.0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1 164,'0'0'25,"13"0"-4,-3 7-16,-2 1-1,9 7 1,-5 3-2,6 7-1,-3 2 1,2 8-2,-4 4 0,-2 5 0,-1 4-1,-7 1 0,-3 3 0,-1-4 0,-7-2-1,-5-6 0,2-3-2,-4-16-8,4-8-9,3-13-4,6-5-16,2-16-33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5.36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-1-1 149,'2'-7'30,"-2"7"-8,12 4-14,-12-4-3,16 15-1,-7-5 1,4 6-2,-4 2-1,3 8 0,-4 3-1,1 6 0,-2 5 0,-1 5-1,1 3 1,-3-1-1,0 3 0,-4-4 0,0-3 0,0 1-1,-4-3 0,-3-4-1,1 1-1,-7-8-9,2 5-8,-1-8-6,-1-2-20,-1-8-34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6.40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42 50,'0'0'60,"0"0"-28,0 0-11,-2 5-6,2-5-5,0 0-1,0 0-3,0 0-2,7 0 0,2 0-2,-1 0 1,6 0-2,-2 0 0,4 0 0,0 0 0,2 0 1,0 0-1,1 0-1,0-3 1,0-1-1,0 0 1,-1 0-1,-4 0 0,0-2 0,-1 2-2,-4-2-3,-1 4-8,-8 2-8,0 0-8,0-10-26,0 10-25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6.7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24 116,'0'0'41,"0"0"-14,0 0-19,8 0-1,-8 0-1,9-1-2,-9 1 0,14-4-2,-5 1 0,3 2-1,1 1 0,-1 0 0,3 0 1,0-2-2,1 4 0,-1-4 0,-1 2-7,-3 0-11,0-1-4,0-3-16,-3-4-30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9.1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106 155 3,'0'0'32,"0"0"0,0 0-5,0 5-2,0-5-7,0 0-3,0 0-4,0 0-3,0 0-1,0 0-2,0 0-1,0 0 0,6 0-1,-6 0 0,6-5 0,-6 5 0,10-14-1,-5 6 0,-1-2-1,3-1 1,-3-3-2,2 1 1,0-2 0,-3 2-1,0 0 1,-3 1 0,0 1 0,0 3 0,-5-1 0,5 9 0,-15-4-1,7 4 1,-1 1-1,-1 5 1,0 1-1,1 5 0,1 2 0,-4 4 2,2 3-2,2 2 0,-2 4 0,1 0 0,1 2 0,4 1 0,-1 2 1,2-1-1,3-1 0,0 2 1,0 1-1,3 0 0,2-1 1,-2 1-1,-3-2 0,1 1 0,-1-2 0,0-2 0,0-2 0,-2-4 1,-3-2-1,2-5 0,-1-1-1,-2-6 0,3 2-4,-5-10-6,8 0-9,-3-12-7,3 2-20,-1-11-32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9.40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58 126,'-7'0'40,"7"0"-16,-12 0-15,12 0-2,0 0-1,0 0-1,6-8-2,5 4 1,2 1-2,6-1-1,0 0 1,2 0-1,0 2-1,0-1 0,-2 3-1,-5-2-2,2 2-8,-7-2-10,1-3-4,-4-3-18,2-2-35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9.7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6 121,'0'0'41,"1"-9"-16,-1 9-13,0 0-6,0 0-2,0 0 0,3 11-1,-3 4-1,0 1-1,0 3 0,-1 1 1,1-1-2,1-2-3,-1-4 0,1-2-3,-1-11-11,0 0-7,11-2-14,-4-7-28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55.474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174 29 0,'0'0'55,"0"0"-18,3-15-8,-3 15-8,3-9-4,-3 9-6,0 0-3,0 0-2,5-6 0,-5 6-2,0 0-1,-5 8 0,-1-1-1,-3 5-1,1-2 0,-3 8 0,-2 1 0,2 3 0,-2 3 0,0 0 0,2 4 0,2 3 0,-3-1 0,4 5-1,-3-4 1,3-1-1,0 1 1,0-4 0,3-4-1,0-4 0,-1-1 1,3-8-1,1-2-1,2-9 0,0 12-1,0-12-6,0 0-12,0 0-9,2-4-22,-1-5-28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39.9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0 141,'0'0'33,"0"4"-11,0-4-15,0 18-2,-1-5-1,1 5-1,-2 0-1,1 2 0,0 0-2,0-1-1,1 5-4,-2-4-13,1-3-6,0-6-13,1-4-32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40.7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163 2 65,'0'0'59,"3"-7"-22,-3 7-20,0 0-5,-11 0-4,11 0-1,-18 8-3,10-2-1,-3 1 0,0 5 0,-3 0-2,4 2 0,-4 4 2,1 3-2,3 5 0,0 4-1,0 2 1,3 5 0,1 3 0,2 3 0,-1-1-1,4 0 1,0-2-1,1-6 0,0-1 0,0-7 0,0-5 0,-1-8-1,5 3-2,-4-16-4,10 3-10,-2-4-6,3-8-11,2-4-30,5-5-17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41.41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120 42 155,'1'-10'28,"-1"2"-8,-4-2-13,4 10-2,-11-14-1,11 14 0,-15 0-2,7 8 0,-2 3-1,2 6 0,0 2 0,3 1-1,3 3 0,2-5 0,2-1 0,7-5 0,3-10 0,4-2 0,0-2 0,0-10 0,2-3 0,-6-2 1,-2-1-2,-3 2 2,-6 0-1,-1 1 0,0 6 0,0 9 0,0 0 0,-7-1 1,5 7-1,1 9-1,1 5 2,0 5-1,0 7 0,2 3 0,-2 4 1,0 2-1,0 2 1,0 1-1,-1 0 0,-6-4 1,0-5-1,-2-5 0,-3-7 0,2-3 0,-4-7 0,0-8 0,-1-5 1,-1-4-1,-1-9-1,4-2 2,1-4-1,6-4 0,0-5-1,5 2 1,1-2 0,7 4 0,1 2 0,5 3 1,-1 0-1,1 4 0,2 0 0,0 4-2,2 0-2,-5-9-7,8 5-9,-2-5-4,0-2-16,0-3-35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41.77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 2 142,'0'0'33,"-8"-4"-11,-1 4-14,9 0-3,-13 3 0,8 6-1,-5 2 0,1 7-2,0 4 0,-1 4-1,1 4 0,0 4 0,0 2 1,2 5-2,1-3 1,3 0-1,2-3 1,1 0-1,0-4 0,3-3 0,3-3 0,2-5 0,0-3-2,0-5 0,3-4-3,-11-8-8,16-2-8,-10-7-7,5-4-19,-5-3-34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42.0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0 169,'0'0'26,"8"6"-6,-1 7-15,0-4 1,6 7-2,-1-1-1,1 2-2,4-1 1,0-1-1,-3 2-1,3-2 0,-4 1 0,1-4-1,-5 1-1,-2-6-2,0 3-4,-7-10-11,0 0-5,9 0-11,-6-5-33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42.2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196 0 155,'0'0'29,"-15"3"-8,3 9-12,-3-1-4,4 8 0,-8-1-2,1 5-1,-2 2-1,0 2 0,3-1-2,0-4-1,5-1-2,-1-11-9,7 0-8,6-10-7,1-5-22,9-11-29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42.57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1-2 160,'2'-6'28,"-2"6"-8,0 0-12,9 5-2,-4 1-2,4 9 0,-2 1-1,4 5-1,-1 1-1,0 5 0,-2 4 0,0 2-1,-2 1 1,-3 2-1,-3 0 0,-1 2 0,-3-2 1,-3-4-1,-1 1 0,-1-7-1,-2-1 0,-1-9-1,5-3-4,-6-11-5,13-2-9,-8-6-5,8-5-17,0-6-33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42.9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3 132,'0'0'37,"10"-6"-12,-1 6-14,-9 0-3,9 6-2,-9-6-1,12 18-2,-6-6 0,3 5 0,0 2-2,-2 5 0,4 1 0,-2 5 0,0 2-1,-1 4 1,-3 1-1,-4 1 0,-1-1 1,-1 1-1,-5 1 0,-4 0 0,-1 0 0,-4 0-1,0-1 1,-1-1-2,4 4-3,-6-8-8,6-2-8,-2-6-5,3-5-16,3-6-34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52.6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52 60,'0'0'56,"0"-10"-24,0 10-12,0 0-8,0 0-4,0 0-2,10 5-1,-7 4-2,4 4 0,-2 1-1,4 6-1,0 2 0,4 4 0,-1 1 0,2 4-1,0-5 0,0 1 1,1-4-1,-3-1 0,-3-5 1,-1-3-1,-2-5 0,-6-9 0,13 5 0,-13-5 0,9-3 1,-3-6-1,-1-2 0,0-5 0,1-3 0,2 0 0,-1-2 0,0 1 0,1-1-1,-2 0 2,-1-1-1,-1 3 0,-1 1 0,-2 1 1,-1 1-1,-2 2 0,-4 1 1,0 0-1,-7 2 1,4 1 0,-6 2 0,-1 0 0,-2 0 1,-2 3-2,0-1 1,-1 4 0,-1 0-1,0 2 1,1 0-1,0 3 0,3 1-1,2 1 0,5 2-2,0-7-2,11 0-10,0 0-7,0 0-10,12 5-29,3-6-19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53.31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232 14 142,'0'0'31,"-14"-9"-9,2 5-17,2 4 0,-2 0-2,3 9-1,-3 2 0,3 7 0,-2 1-1,5 2 1,2-3-2,0-1 1,4-1-1,0-5 0,3-3 0,-3-8 1,14 1-1,-5-3 0,1-4 0,1-1 0,-2-1 0,-2 0 1,-7 8-1,11-11 0,-11 11 2,0 0-2,0 0 0,7 8 1,-7 6-1,2 6 1,-2 4-1,0 9 1,0 4-1,0 5 1,-5 3 0,-4 4-1,1 0 1,-5-1-1,-2-5 0,-1-4 0,-4-4 0,3-6 1,-3-6-1,4-11 1,1-5-1,1-7 0,0-4 1,3-7-1,3-7 1,2-2-1,3-5 1,2-3-1,1-1 0,6 0 1,2-1-1,4 0 0,-1 2 1,3 2-2,0 0 1,0 3-2,4 5-3,-4-4-10,7 4-6,-2-1-8,5 0-21,2-3-34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2T11:49:05.85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4947 3737 65,'0'0'56,"0"0"-21,-7-7-22,7 7-2,0 0-3,0 0-2,-8 5-1,6 5-2,-1 1 0,1 4 0,0 6 0,0 1-1,0 4 1,2 6-1,0 2-1,0 5 2,0-2-2,2 1 1,2-1-2,1-3 1,2-5 0,1-5 0,2-7-1,2-4 1,3-6-1,4-5 0,1-4 1,2-5-1,5-8 0,2-1 0,-5-7 0,3-5 0,-2-3 1,-1-1-1,-3-4 0,0-3-1,-9-1 1,-1-1 0,1-3-1,-9 0 1,1-3-1,-4 0 1,-4-2-1,-3 2 1,-1 3 0,-5 5 0,-1 4 0,-4 7 0,-2 10 0,2 5 0,-5 8 0,0 5 0,0 4 0,1 10 0,2 1 0,1 6 0,2 6 0,2 1 0,2 7 0,1 0 0,5 3 0,-2 0 0,6-2 0,1-2-1,2-1-1,0-9-5,5-2-9,-1-7-6,3-3-9,2-8-29,-1-3-25</inkml:trace>
  <inkml:trace contextRef="#ctx0" brushRef="#br0" timeOffset="359.2245">5001 3851 149,'-5'4'29,"5"-4"-8,-9 6-17,9-6 1,0 0-1,0 0-1,7-3-2,5-2 1,2-1-2,4-3 1,5 1 0,1 2-1,3-1 0,4 1 2,-5 3-2,1 1 1,0 1 0,-6 1-1,-1 0 1,-6 0-1,-3 1 0,-3-1-2,1 2-2,-9-2-5,6 2-11,-6-2-5,0 0-17,0 0-31</inkml:trace>
  <inkml:trace contextRef="#ctx0" brushRef="#br0" timeOffset="4370.1719">6736 3707 33,'0'0'41,"2"-10"-11,-2 10-2,3-11-9,-3 11-5,0-12-4,0 12-3,0-6-1,0 6-1,-5-4-1,5 4-1,-13 0 0,3 0 0,-1 1-1,3 3 0,-7-1-1,3 1 1,-1-1-1,-1 3 0,1 1-1,2-2 1,-2 2-1,0 2 1,3-1-1,-2 3 1,1 4-1,5-3 1,-2 3 0,1 1 1,3 0-1,1 0 0,3 3 0,0-5 0,3 3-1,4-3 1,0 0 0,4-1-1,0 0 0,3-2 0,0 1 0,2-5 0,1 1 0,4 1 0,-2-5 0,6-1 1,-3-1-1,2 0 0,0 0 0,2-1 0,-5-1 0,2 0 0,-4 0 1,-1-1-1,-2-1 0,-1-2 0,-2 1 0,-2-4 0,-1 4-1,-2-6-1,1 5-2,-6-4-6,2 3-8,-5 5-7,2-10-16,-2 10-31</inkml:trace>
  <inkml:trace contextRef="#ctx0" brushRef="#br0" timeOffset="4763.4324">6598 3874 104,'-7'0'47,"1"2"-19,6-2-15,-7 0-6,7 0-1,7-5-2,4 0-1,2 2 0,4 0-1,-1-2-1,6 5 1,-1-2 0,2 1-1,-3 1-1,3 0 1,-4 0-1,1 0 1,-4-1-1,-1-1 0,-1 2 0,-1-2-2,-1 0-3,-7-2-11,4 1-6,-2-2-12,-7 5-27,7-11-24</inkml:trace>
  <inkml:trace contextRef="#ctx0" brushRef="#br0" timeOffset="5977.2386">7199 3521 128,'-1'-7'39,"1"7"-16,0 0-14,-10-2-3,10 2-1,-5 5-2,3 6 0,0 1-1,2 4-1,-3 2 0,3 10 2,0 0-2,0 6 0,-2 3 0,2 1 0,-1 3 0,-1 1 0,-2 5 0,2-5-1,-2 0 1,-1-5 0,2-4-1,-1-5 0,-1-6 0,4-7 0,-3-4 0,4-11 0,0 7-1,0-7 0,0 0 1,0-9 0,0-1-1,0-1 0,4-5 1,-1-2 0,0-4 0,2-2-1,-1-3 1,-1-6-1,3 1 1,0-6-1,0-2 1,-1-3-1,4-2 1,-3 1-1,3 0 1,-4 1 0,2 6 0,-3 6 1,4 2-1,-4 8 1,-2 6-1,2 4 0,-4 11 0,6-9 1,-6 9-1,3 6 0,3 5 0,-1 4 0,-2 5 1,6 6-1,2 6 1,-2 1-1,3 7 0,2-3 1,-1-2-1,2 0 1,-2-8 0,2-4 0,-1-6-1,0-7 1,0-6-1,0-4 0,4-4 0,-4-9-1,4-3 1,-4-7 0,4-3-1,-2-3 0,-4-4 1,4 0 0,-4-1 0,2 0 0,-4 5 0,-2 0 0,0 9 0,-3 2 0,1 6 0,-3 7 1,-3 5 0,0 0-1,3 5 0,-2 10 0,1 2 1,-2 5-1,2 4 0,1 4 0,0 3 0,-1 1 0,3 3 0,2-3 1,-4 0-1,2-1 1,1 2-1,0-2 0,-1-1 1,-2-2-1,-1-1 0,3-2 0,-1-6 0,-1-1 1,-1-4-2,2-4 1,-1-2-1,-3-10 0,3 5-1,-3-5-1,0 0-8,0 0-7,6 0-6,-6 0-14,0 0-33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55.906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7 94,'-8'-8'50,"8"8"-20,-7-2-23,7 2-2,0 0 1,-11 8 0,9 3-2,-1 1 0,3 4-2,-1 1 0,1 4 0,1-3 0,4 4 0,3 0-1,0 4-1,3-1 1,-1 5 0,1-1 0,1 1-1,-4 2 2,2-3-2,-2-2 0,1-2 1,-2-4-1,1-5 0,-2-1 0,1-5 0,-1-2 0,-6-8-3,10 13 0,-10-13-8,0 0-11,0 0-9,3-8-24,-3 2-30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53.6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144 24 137,'0'-11'35,"-3"4"-11,3 7-16,-13-6-2,13 6-1,-18 3-1,8 6 0,-3 4-2,0 9 0,-2 4-1,1 9 1,1-1-2,1 6 2,2 1-1,5 0-1,2-2 1,3-4-1,3-3 0,2-7-1,7-2-3,-2-11-2,5-5-14,0-5-2,1-4-13,0-9-26,0-5-24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53.8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0 151,'0'0'30,"0"0"-9,0 0-14,3 17-3,1-3 0,8 3-1,-1 2-1,2-1 0,0-2-1,3 0 0,0-2-2,-3-6-1,3 0-5,-7-7-10,1 0-7,-1-4-11,-2-6-33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53.9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161 0 144,'-15'5'32,"-2"6"-11,2 6-12,-5-2-4,3 5-3,-1 2 0,0-3-4,5 3-5,0-4-12,4-6-5,3-5-16,6-7-28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19:54.2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0 106,'12'-1'47,"-2"2"-18,1 3-16,5 13-4,-6-2-2,5 11-2,-5-1-1,2 8 0,-5 2-1,-1 1-2,-6-1 0,0 4 0,-7-1 0,-7-2 0,-2 1-3,-6-4-1,1 3-12,-5-5-5,1-2-6,0-5-21,4-5-32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05.3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8 3,'0'0'20,"0"0"2,0 0 0,0 0 3,0 0-1,0 0-6,0 3-6,0-3-3,0 7-3,0-7-3,0 0 0,0 11-2,0-11 0,0 0-1,0 0 0,6 0 1,-6 0 0,0 0 1,5-7 0,-5 7-2,0 0 2,3-9-1,-3 9 0,0 0 0,0 0 0,0 0-1,0 0 0,0 0 0,-1-7 0,1 7 1,0 0-1,0 0 2,0 0-1,0 0 0,-6 8 0,6-8 0,-5 9 1,5-9-2,-2 11 1,2-11-1,0 0 0,0 0 0,0 6 0,0-6 0,0 0 1,0 0-1,0 0 0,0 0-1,-1-5 2,1 5-1,0 0 0,0 0-1,-2-9 1,2 9 0,0 0 0,-3-8 0,3 8 0,0 0 0,0 0 0,0 0 0,0 0 0,-3-7 1,3 7-1,0 0 0,0 0 0,0 0 0,0 0 0,0 5 0,0-5 0,0 0 0,0 0 0,3 1 0,-3-1 0,0 0 0,6-6 2,-6 6-1,2-10 1,-2 10 0,0 0 0,0 0 0,-4-4 0,4 4 0,0 0-1,-11 6 0,11-6 0,-2 13-1,2-13 0,-3 9-1,3-9-1,0 0-4,0 0-11,0 0-8,4 4-16,-4-4-29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41.5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71 79,'0'-8'56,"0"8"-22,0 0-19,3-10-5,-3 10-2,0 0-3,10-2-1,-10 2 0,8 1-2,-8-1 0,15 16 1,-7-1-2,3 2 0,1 4 0,0 4-1,0 1 1,-1 3 0,1-1 0,-2-4 0,-1-1 0,2-4-1,-2-5 1,-1-3 0,1-4-2,-1-7 1,2 0 1,-2-7-1,2-6-1,0-2 1,0-3-1,0-1 1,2-3 0,0-1-1,0 0 1,-1 0 0,-1 4 0,0-1 0,-1 3 0,-4 2-1,0 2 1,-3 1 0,-2 2 1,0 0-1,-7 1 0,-1 3 0,-2-2 0,-5 3 1,-4 2-1,0-1 0,-4 3 1,0 0-1,0 1 1,1 2-1,0 3 0,5-1 0,1-1-2,4-2 0,4 5-4,8-6-12,0 0-5,1-11-10,8 2-32,7-3-18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42.30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284 0 114,'-11'4'43,"-1"7"-17,2 7-15,-6 1-5,7 4-1,-4 0-2,5 1-1,1-3 0,3 0-1,4-6 1,0-4-1,0-11 0,9 4-1,0-4 1,0-6-1,-1-1 1,1-3-1,-3-2 0,-2-1 0,-1 0 1,-2 2-1,-1 2 0,0 9 0,0-7 2,0 7-2,-1 8 1,1 9 0,-2 5-1,2 5 1,-1 5 1,0 4-2,-2 0 1,-1 6 0,1 2 0,-3 3 0,-2-3 0,-3-1-1,-1-4 0,-1-5 1,-4-3-1,-2-7 0,0-11 1,-2-7-1,-1-7 0,2-9 1,-1-7-1,5-8 0,0-2 1,6-3-1,5-1 0,5 3 0,3 2 0,9 1 0,4 5 0,3 2 0,6 5-2,-2-4 0,5 6-5,-3-9-12,5 3-4,0-3-11,3-3-32,-1-1-17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42.9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125-2 85,'0'0'43,"0"0"-15,0 0-10,0 0-5,-10-1-3,10 1-4,-13 8-1,7 3-1,-6 3-1,4 8-1,-4 4-1,3 8 0,-4 1-1,3 8 1,0-2-1,2 1 0,1 0 2,4-3-1,0-5-1,3-5 0,3-3 1,2-7-2,5-4 1,-1-5-3,8 2-5,-4-7-12,2-5-4,1-2-16,1-6-31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43.2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0 137,'0'0'34,"0"0"-11,3 8-17,2 6-1,-1-1-1,7 4-1,-3-1-1,6 2 0,-2-3-1,4 4 0,-2-6-2,-1 0-2,0 0-6,-2-4-12,-2-5-7,-2-4-22,-7 0-26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43.41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159 0 159,'-13'14'26,"-2"2"-9,-1 9-12,-2-2-1,-1 1-1,0 2-2,0-6-2,5 2-6,-2-6-12,7-7-4,9-9-16,0 0-30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56.236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36 123,'-7'0'40,"7"0"-15,0 0-17,-4-6-2,8 5-2,6-1-2,6-2 1,0 0-2,5 3 0,-2 0 0,9-1 0,-6 0-1,3 1 0,-4 1 0,-4-4-3,1 4-9,-2 0-9,-5-1-10,-3-3-29,0-1-23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43.7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68 0 126,'0'0'39,"13"15"-14,-2 2-15,-8 1-2,7 9-2,-6 0-2,4 8 0,-2 1-1,-3 4-2,-3-2 1,-1 5-2,-1-6 1,-8 1-1,-2-4 0,-2-2-1,-1 1-2,-4-10-11,4 1-6,-1-11-7,2-6-19,6-5-34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44.2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0 128,'0'0'36,"0"0"-14,0 0-14,-1 14-2,1-4-2,0 4-1,0 1 0,0 4-1,0-1 1,2 4-2,-2-4 1,1 0-2,-1-5 0,0-3-1,0-3-1,0-7-3,0 0-3,-5-2-7,4-5-9,-5-5-18,0-3-26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44.50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77 110,'-13'-7'35,"13"7"-12,-14-4-11,14 4-2,0 0-3,0 0-2,6-3-1,4 2-1,2-4-1,6 2 0,0-1 1,4 3-2,0-4 1,1 3-1,0-2-1,1 1 2,-3 2-2,-1-3 0,0 2-3,-4-4-2,2 3-13,-5-2-6,1-2-14,-6 1-36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48.8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15,'0'0'25,"0"0"-3,0 0-1,0 0-4,0 0 2,0 0-6,0 0 0,0 0-2,0 0-3,5 5-2,-5-5 0,10 3-1,-10-3-2,16 4 0,-6-3-1,2 2 1,1-2-1,0 0 0,2 1 0,0-1 0,0-1 0,1 1-1,0-1 1,2 0 0,-3 0-1,0-1 1,-1 0-1,-2-1-1,-2 1 1,-3 1 0,-7 0-1,10-4 0,-10 4 0,0 0-1,0 0-3,0 0-4,0 0-11,0 0-11,-8-5-19,1 4-23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49.1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60-1 85,'0'0'55,"0"0"-23,0 0-19,0 0-3,0 0-3,0 0-2,-7 8-1,5 6-2,-3 3 1,1 5-2,-1 4 0,-1 5 0,-1 3-1,0 1-1,1 4-1,0-7-3,4 0-12,1-6-7,-2-8-12,3-4-31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1.4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3-2 3,'0'0'25,"0"0"0,0 0-4,0 0 3,-6-1-1,6 1-4,0 0-6,0 0-1,0 0-3,0 0-2,0 0-2,0 0-1,0 0-2,0 0 1,0 0-1,0 0-1,0 0 1,0 0-1,11 6 0,0-5 0,4 0 0,4 2 0,0-3 0,3 2 0,3-2 0,-1 0-1,0 0 1,-2 0 0,-4 0-1,-1-2 0,-3 2-2,-4-2 0,-2 2-5,-8 0-12,0 0-9,7-1-18,-7 1-22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1.6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 2 88,'-11'-7'50,"11"7"-19,-9 6-21,0 0-1,1 5-3,-4 0-1,5 5-1,-3 3 0,1 3-2,1 0 0,4 4-1,0 1 0,1 0 0,2-4-2,-1-3 0,2-2-3,0-6-9,3-4-9,-3-8-10,11 0-28,-4-2-16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2.3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287 111 123,'0'0'35,"0"0"-12,0 0-16,2-11-3,-2 11-1,1-13 0,-1 5-1,0-2 0,0-2 1,-1 0-1,-1 0-1,-4 1 1,-2 3-1,-1 0 0,-1 3 0,0 4 0,-2 1 0,1 2 0,-1 7-1,2-1 1,0 5 0,0 1 0,3 3 0,-1 1 1,-1 4-2,1 2 1,-1 3 0,2 1 0,0 4 0,-2 1-1,4 5 1,-2-1 0,3 2-1,-4 0 0,3 2 1,-1-3-1,-1 0 1,0-4-1,-1-3 0,-1-6 0,1-4 0,-1-6-1,0-7-1,9-8-2,-11 0-7,8-4-7,0-10-7,-1-5-15,1-5-32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2.59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79 137,'-12'-3'34,"12"3"-11,0 0-12,0 10-5,8-9-1,9 2-2,3-3 0,7 0-1,0-2-1,3-7 0,-1 2-2,-1-5-1,-2 6-6,-8-5-11,-2-1-4,-4-3-13,-4-1-32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2.87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94 0 140,'0'0'32,"0"0"-10,0 0-15,-11 8-1,5 9-2,-3-2 0,1 7-2,-2 1-1,3 1 0,-1 1 0,0-3-1,2 0-1,0-5-1,5 3-3,-4-7-12,4-2-5,-2-1-13,3-10-27,-4 14-14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57.69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0 0,'0'0'65,"0"0"-7,0 11-35,0-11-8,0 9-3,0-9-3,6 8-3,-6-8 0,10 13-3,1-5-1,1 7 0,2-1 0,2 6-1,2 0 0,3 1 0,-2 2-1,2-2 1,-2-1-1,0-3 1,-1-4-1,-2-1 0,-2-2 0,-1-1 0,-2-3 0,-6-1 0,-5-5 0,13 7-2,-13-7-2,0 0-12,0 0-9,7 7-18,-7-7-30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3.2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224 0 162,'0'0'25,"0"0"-5,0 0-15,-3 6-1,-6 2-1,0 4 0,-5 2-1,0 4 0,-6 2-1,2 4 1,-4 4-1,0 3 0,-1 4 0,6 5-1,0-1 1,1 3-1,6 0 0,3-4 0,6-5-3,1-4 0,3-2-5,2-11-10,9-8-5,0-8-10,4-8-29,2-10-18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3.8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122 4 152,'5'-8'28,"-5"8"-8,0 0-13,0 0-3,-7 0 0,-2 9-1,1 4-1,-1 0 1,2 3-2,2-1 0,3 0 0,2-5 0,3-1-1,4-6 0,4-3 0,-2-4 0,5-6 0,-1-3 0,0-2 0,-2 2 0,-1-1 0,-2 0 0,-5 7 0,-3 7 0,0 0 0,0 0 1,0 4-1,-1 10 0,-1 6 1,-1 7-1,3 3 1,-1 6-1,0 2 1,0 3 0,-2-1-1,-1-2 0,-3 0 1,-3-4-1,-2-2 0,-2-9 0,0-3 0,-3-6 0,2-5 0,1-5 0,0-4 0,1-5 1,1-9-1,2 0 0,3-7 0,1-1 0,5 0 1,1-4-1,1 4 0,6-2 0,4 1-1,1 4 1,2 1 0,1 4-1,0-3-2,4 5-7,-3-5-8,5 2-5,-4-4-11,3 1-30,1-2-17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4.1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160 38 132,'5'-8'35,"-3"-1"-12,-2-1-13,0 10-4,-1-10 0,1 10-2,-14 3 0,3 8 1,-8 6-2,1 5-1,-4 6 0,2 5-1,0 4 0,4 5 0,2-1 0,7 1-1,3-3 0,4-4 0,3-6-1,5-5-1,5-4-1,-1-12-1,7-1-7,-3-7-9,5-10-5,-5-5-14,3-6-30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4.3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11 172,'0'-10'24,"0"10"-5,0 4-14,4 7-1,4-1-1,1 4-1,1 1 1,5 4-2,1-3 1,1 0-2,-1 0-1,0-6-1,1 0-2,-7-7-6,2-2-10,-5-2-4,-7 1-15,9-21-29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4.48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149 1 142,'-11'0'33,"-1"3"-11,-1 8-10,1 7-5,-6 2-3,3 5-1,-1 2-2,1-3-2,2 1-3,1-9-4,4-3-11,4-6-4,4-7-15,2-12-28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4.7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1-1 158,'13'0'28,"-7"9"-8,5 8-13,-3-1-2,7 7 1,-1 1-3,5 4 0,-4 0 0,1 4-2,-5-3 1,-3 1-1,-7 0-1,-1 2 0,-9-2-1,-5-1 0,1-1-4,-7-9-10,7-1-5,1-9-6,12-9-19,-10-1-31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5.10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0-2 167,'1'-7'25,"-1"7"-5,0 0-14,9 9 0,-3 5-2,3 8 0,1 1-1,2 7-1,2 1 0,0 5-1,-1 1-1,-2 2 1,-3 1-1,-1 4 0,-4 0 1,-3-1-1,-1 2 0,-7-1 0,-3-3-1,-3 0 0,0-2-1,0-11-3,4 3-13,-3-10-3,3-5-8,2-7-20,8-9-37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6.8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78 55 98,'-4'-11'37,"4"11"-12,0 0-9,-7-10-5,7 10-3,0 0-2,0 0-2,0 0 0,0 0-1,-3 5-1,5 5 0,4 2 0,4 4-1,1 2 0,0 6 1,3-2-1,1 2 0,-1 1 0,1 1-1,-3-7 1,-1-1-1,-1-2 0,-3-4 1,-2-3-1,0-2 0,-5-7 0,7 0 0,-7 0 0,6-10 1,-3-1-1,2-3 0,1-4 0,2-2 0,0 1 0,3-3 0,4 1 0,-1-1 0,1 1 0,0 1 1,1 2-1,-4 3 0,-1 0 0,-3 2 1,-3 3-1,-3 1 1,-1 1 0,-1 8-1,-7-9 1,-2 6 0,-3 3-1,-4 0 1,-1 0-1,-5 0 1,-4 4 0,-1-1-1,-5 3 0,-1 0 1,-1-1-1,-1 2 0,4 0 1,2 0-1,6-1-1,4-2 0,10-2-2,9-2-6,0 0-10,14-4-4,4-2-9,6-1-34,3-2-19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8.1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68 65,'0'0'49,"-8"-5"-19,8 5-12,0 0-5,-8-10-4,8 10-1,0-7-2,0 7-1,8-11 0,3 6-1,0-3 0,3 3-2,0-2 0,2 2 1,0 1-2,-2 3 0,-2 1 0,-4 4 0,-5 4 0,-2 2-1,-3 1 1,-5 2-1,-3 1 0,-3 2 0,0 1 0,-2-2 1,2 2-2,0-2 2,2-1-2,2-2 2,2-2-2,4-3 2,3-7-1,-1 9 0,1-9 0,6 2 1,3-2 0,3 0-1,1 2 1,2-2-1,1 0-1,-2 0-3,5 1-10,-4-1-5,0 0-6,-3-1-17,1-6-31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9.56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197 109 35,'0'0'50,"0"0"-6,0 0-24,0 0-8,6 4-3,-6-4-1,0 0-2,9 0-1,-9 0 0,0 0-1,7-8 0,-7 8-1,6-14-2,-2 5 1,-3-1-1,2-2 0,-2 0 0,-1 2 0,0 0 0,-3-1 1,-3 3-1,-2 2 1,-4 4-1,2 2 0,-2 4 1,1 7 0,-1 2-2,3 6 1,0 2-1,3 3 0,0-2 0,4 3 0,1-5 0,1-5 0,1-4 0,-1-11 1,12 5-1,-4-5 1,2-7-1,2-4 0,-2-1 0,1-2 1,-3-1-1,-3 2 0,1 0 0,-3 3 1,-2 2-1,-1 8 1,0 0 0,0 0 0,-4 9 0,3 7-1,0 6 1,1 5-1,0 5 0,0 5 0,0 3 0,-5-1 1,3 0-1,-4 1 0,-2-5 0,-2-2 1,-3-7-1,-1-7 0,-2-3 1,-1-5-1,-2-7 0,1-4 0,-2-1 0,2-9 0,1-5 0,6-4 0,3-1-1,3-3 1,4 2 0,1-1 0,7 1 1,2 3-1,3 1 0,1 5 0,-1 4 0,2 0 1,-1 2-1,-1 0-1,3 1 0,-2-6-2,7 6-7,-4-8-10,2-2-3,1-2-12,2-7-29,2 0-17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58.06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330-2 81,'0'0'56,"-16"0"-24,3 5-24,3 4-2,-1 2 0,0 8 0,-7 0-2,2 7 0,-1 2-2,-1 2 0,-5-1-1,4 2 1,-3-2-1,3-2 0,0-2-1,-4 1 1,4-7-1,5-2-1,1 0-3,0-6-7,3-1-11,10-10-13,-5 7-26,5-7-18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0:59.89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 15 168,'3'-10'24,"-3"10"-5,-6-6-12,6 6-2,-15 1-1,7 5 0,-6 4-1,2 2-1,-3 4 0,1 2-1,0 5 0,3 2-1,2 3 1,1 3-1,5 0 0,3 1 0,2-1 1,3-1-2,6-5 1,-1 0 0,0-4 0,1-5 0,-1-2-1,-1-8-1,0 0-1,-9-6-8,11-2-10,-5-6-1,2-5-14,0-5-30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1:00.1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0-1 175,'0'0'22,"10"0"-2,-10 0-13,10 14-3,0-4 0,2 3-1,-1-2-1,3 2 0,0 1-1,0-1 0,-1-1-1,0-1 0,-2-1-1,-2-4-2,0 0-3,-9-6-10,8-2-5,-4-4-5,-1-4-19,-3-4-33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1:00.3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158-1 164,'-8'1'26,"-1"5"-6,0 6-12,-5-1-3,2 6-2,-2 0-1,0 3-1,-3 3 0,1-1-1,1-1-2,1-3-1,6 1-9,-1-11-7,9-8-5,0 0-15,2-9-32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11-05T07:21:00.6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0 157,'0'0'28,"0"0"-7,0 0-9,11 13-6,-6-1-1,4 7-1,0 1-1,3 2-1,-1 3 0,1 2 0,-1 0-1,-1 2-1,-4-2 1,-4 3-2,-3-2 2,-4 4-1,-6-2 0,-3-1 0,-2-3 0,-3 2-1,2-3-1,0-7 0,5 0-5,-2-11-12,14-7-2,-13 0-7,12-7-20,1-9-35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1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181 163 19,'0'0'25,"0"0"-2,9 0-3,-9 0-3,0 0-3,8-11-2,-8 11-4,9-15-1,-3 4-3,0-1-1,-1-2 0,-2 0-1,-2-2 0,-1 1 0,0 2 0,-3-3 1,-3 8-1,-6-1 1,0 2 0,-2 5-2,1 2 1,-1 3-2,0 7 1,0 1-1,2 5 0,1 1-1,2 2 2,2 2-1,2 5 1,-1 0 0,1 4-1,2 4 2,2 2 0,1 8-1,0 1 1,-2 1-1,2-1 0,-1 0 1,-1-1-1,2-3-1,-4-6 1,4-5-1,-3-5 0,1-4 2,1-1-2,-1-6 1,-1-1-1,2-5-2,1-8-6,-10 8-5,4-8-22,-3-5-1,-2-4-2,1 0-2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1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62 44,'-1'-6'35,"1"6"-2,12-4-15,0-3-7,8 5 1,0-3-1,7 1-3,2 1-2,1-2-2,1 0-2,-4-1 0,-3 3-3,-5-2-5,-1 3-26,-6-2-2,-3 3-3,-9 1-3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1 15,'0'0'29,"0"0"1,0 0-11,-3 3-2,3-3-4,0 0-2,-11 5-4,11-5 0,-8 9-2,2-2-1,0-1-1,-2 5 0,1-1-1,-1 2 0,-1 2 1,-2 5-2,0-2 0,4 2 0,-5 0 0,2 1 0,0 0 0,0-1 0,3 3-1,1-2 1,1 4 0,2-2 0,0 4-1,3 0 2,0 2-2,0-2 1,4 0-1,1 1 0,3-3 1,-1-1-1,3-3 0,2 0 1,-3-6-1,3 1 0,-1-3 2,0 0-1,0-4 0,-2 1 1,-2-3-2,-7-6 0,11 5-2,-11-5-5,12 0-22,-12 0-6,7-2-3,-7 2-3,4-15 2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1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0 54,'0'0'31,"-6"6"-9,6-6-10,5 8-1,-5-8-4,12 12 1,-5 0-2,6-1-1,-3 4-1,4 1 0,0-2-2,1 3 0,-3-2 0,2-1-1,-4-1 0,1-4-1,-2-1-2,-9-8-5,14 9-22,-14-9-4,0 0-2,0 0-1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1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89 0 71,'0'0'34,"0"0"1,0 0-21,-2 14-4,2-14-1,-4 14-3,-3-1-2,4 1-1,-1 2-1,-2 5-1,-3-3 1,-1 2-1,3-1-4,-4-2-1,5 1-8,-5-5-22,7 1-1,-1-6-3,5-8-3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2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67,'0'0'36,"0"6"-5,0-6-17,0 15-3,0-6-3,0 6-2,0-3-2,1 4-2,-1-2-2,2 0-4,3 1-15,-4-4-15,-1 0-1,0-3-3,0-8 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59.314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 0 30,'0'0'37,"0"0"-6,0 0-1,0 0-10,0 0-5,-5 4-4,5-4-4,-6 3-2,6-3 0,-13 9-2,13-9 0,-11 12-2,6-5 0,-3 2 0,-2-1-1,4 0 1,-4 3 0,2-2-1,0 1 1,3-2-1,-1 1 1,3-1-1,-1 1 0,3-2 0,1 0 0,0-7 0,0 12 1,0-12-1,8 11 0,-8-11 0,11 10 0,0-4 0,2-1 0,0 0 0,1 4 1,4-4-1,-2 2 0,5 0 0,-3 0 0,-1 0 1,-1 0-1,-1 0 0,-2 0 0,0 1-1,-2-4 0,-3 2-4,-8-6-8,11 8-12,-11-8-16,0 0-30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2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41,'0'0'31,"0"0"-9,9 9-7,-9-9-2,11 20-1,-7-8-2,4 6-2,-2 0-3,2 1-1,-5-1 0,-2 2-3,-1 1-6,-3-6-13,-1 1-13,-7-3-2,2-4-3,0-4 0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2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62,'0'0'32,"0"0"-1,0 0-20,6 8-1,-2 0-2,8 1-2,-1 5-2,6 1 0,-1 1 0,4 4-2,1-5 0,-4 2-1,1-1 0,-3-4-1,0 1-1,-5-6-4,-1 0-17,-2-5-10,-7-2-3,9-8-3,-7 0 0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2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108 0 64,'-3'8'37,"-1"5"-3,-4-2-16,2 8-7,-4-3 1,1 5-5,-2 1-3,2 0 0,-3-2-3,1-5-1,4 1-4,-1-6-2,5 1-6,3-11-22,-7 8-1,7-8-3,0 0-1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56,'9'4'33,"-2"0"0,-7-4-17,13 11-2,-13-11-4,10 18-1,-10-8-3,2 3-2,-2 2-1,-2-1 0,-4 2-1,2-2 0,-4 1-2,2-2 1,1-2-1,-1-1 0,5 0 0,1-4 1,0-6 0,6 7 0,1-5 0,3 0-1,3 0-1,-2-2-5,6 0-24,-4-4-5,3 0-2,-4-2-3,2-1 0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2 102,'0'7'33,"0"-7"-2,4 3-30,-4-3-1,13 0-5,-13 0-19,13-2-7,-5-1-4,-2-1-1,3 1 1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2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40,'3'16'25,"-3"-16"-6,0 0-26,14 10-17,-14-10-2,10 1 0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2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47,'10'9'27,"-10"-9"0,9 5-19,-9-5-12,13 1-16,-4 2-5,-9-3-2,15-3 0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74,'0'0'35,"0"0"-3,0 0-15,0 5-8,0-5 0,12 18-2,-5-8-2,6 5 0,0-1-1,4 5-1,0 1 0,1 1-1,-1 1-1,0-2 1,-4-1-1,0 0-2,0 0 0,-5-8-4,3 2-9,-11-13-20,13 5-2,-8-11-3,1-7-2,-3-6 3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2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108 1 93,'-3'9'37,"-3"2"-3,-1 2-21,4 4-2,-8 2-2,2 5-4,-2 1-2,0-1-1,1 2-3,-1-4-5,3 3-18,1-5-11,-1-7-2,4-4-2,4-9-3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3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53,'0'0'33,"0"0"-1,0 8-16,0 6-5,0-2-2,0 8-1,0 0-2,0 1-1,0-3-2,0-3 0,0-3-1,0-4 0,0-8-1,6 3 1,-6-3 0,15-9-1,-4-3 2,-2 1-2,2-4 0,1 4-1,0-1 1,-4 3 0,2 2 0,-2 3 0,0 4 1,-2 4 0,1 5-1,-1 1 1,-1 4 0,-1 1-1,1-1 0,-2 2-2,2-3-1,-1-2-4,4-3-24,-8-8-5,15 0-1,-6-4-4,2-10-1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3:59.66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0 100,'0'0'49,"0"0"-30,3 10-11,-3-10-1,15 7 0,-6-5-2,2 2-2,2-1-1,6 1 0,1-4 0,2 4-1,-1 1 0,0-1-1,1 0 1,-2 2 0,-3-1-1,1 0-1,-2 4-6,-5-3-15,-3-4-7,-8-2-28,10 3-20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3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63,'0'0'36,"0"0"-3,6 10-17,-6-10-4,16 10 0,-8-7-4,7 5-2,-1 2-1,4 1-1,-2 3-2,2 1 0,-1 1 1,0 2-2,-3 0 1,2 5-1,-4 1 1,1 4-1,-6 4 0,1-1 0,-3 2-1,-5 4 1,0-2-1,0-1 1,-3 0-1,-5-3 0,0-3-3,-4-6-11,2 1-21,-2-5-1,1-5-3,5-7-4,6-6 2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 23,'0'0'17,"0"0"1,0 0-3,0 0-3,0 0-1,0 0-2,0 0 1,0 0-1,0 0-1,10 8 0,-10-8 0,17 0-1,-9 0 0,7 1-1,-1-1 0,2 2-2,1-2 0,6 1-1,-3-1 0,0 1-2,-1-1 2,3 0-2,-4 0-1,-1 0 1,-3-2 0,-4 2-1,-1-2 0,-1 1 1,-8 1-1,8-4 0,-8 4 1,0 0-1,0 0-1,0 0-2,9 0-3,-9 0-8,0 0-20,-6-3 0,6 3-2,-8 0-3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3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17 45,'0'0'33,"2"-2"-1,-2 2-16,12-5-3,-12 5-1,15-6-3,-9 3-2,7 3 1,-3-1-4,4 1 0,-3 0 0,2 0 0,3 0-2,-1 0 0,0 1-1,3 0 0,-1-1 0,3 2 0,-3 0-3,0-2-6,1 0-24,-3-2-2,-3 1-3,-4-1-3,1 1 0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3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0 500 26,'0'0'30,"0"0"-1,0 0-7,0-6-8,0 6-2,9-14-1,-1 4-3,-1-5 0,1-1-2,1-5 0,3 1-1,-1-4-3,1-1 1,3-4-1,-1-1-1,1-2-1,2-2 1,-3 0-1,-2 2 0,-3-1 1,0 3-1,-6 5 1,-3 2 0,0 6 1,-6 2-2,-2 6 0,1 3 1,-4 5-1,0 2 0,2 8 0,-1 2-1,-3 6 1,4 1 0,-1 3 0,-1 7 0,2-1-2,-2 3 4,1 3-1,3 4-1,-2-1 1,5 7-1,-1-2 1,1 1 0,4 1-1,0-4 1,3-4-1,1-5 0,7-5 0,-2-3 1,5-11 0,1-1 0,2-7 0,-1-3-1,1-3 1,4-4 0,-4-5 0,1-3 0,-1 0 0,-3-3 0,0 0 0,-5 2 0,0 3 0,-5 2-1,-4 11 0,0 0 0,0 0 0,0 7 0,0 8 0,-1 0-1,1 3 1,0 0 0,6-5 0,5-2 0,2-3 0,3-7 1,3-1-1,3-2 1,-3-9-1,3-1 1,-5-4 0,2 0 0,-8-4 1,0-2-1,-7-3 1,-4 3-1,-6-3 0,-8 5-1,-5 4 1,-7 3-1,-2 6 0,2 7 0,-2 4-1,2 10 0,6 5 0,5 5 0,6 1 0,6 1-1,6-1 0,7-4 0,8-2 0,7-10-1,4-1-1,-2-9-1,11-5 0,-6-7-1,3-5 1,-4-3 0,-2 1 1,-7-5 0,1 4 2,-6 2 1,-3-1 2,-8 7 1,-3 1 2,-3 6-1,0 6 0,-5 0 0,-5 6 1,3 9-1,1 2-2,-1 4 2,2-1-2,4 5 0,1-6 1,1-2-1,5-4 1,3-8 0,1-5 0,5-1 0,-2-7 0,0-5 0,-1 0 0,-5-3-2,1 3 2,-3 1-2,-4 3 0,-1 9 0,0 0 0,0 0 0,-6 6 0,0 11 0,4 2-1,-1 5 1,3 8-1,-1 0 1,1 6 0,0 2 0,0 4-1,0 0 1,0 2-1,0-1 1,-5 0-1,-2-4 1,-1-5-1,-3-7 2,1-4-2,-5-8 1,4-8 0,-6-5 0,2-7 1,-5-7-1,3-9 0,1-5-1,0-7 2,1 3-1,6-5 0,1 1 1,5 1-1,3 5 1,3 2 1,8 7 0,4 2-1,2 1 1,3 3-1,4-2 0,-1 3 0,3 0-3,3 5-12,-6-2-22,1-2 0,-4-3-4,0 0-5,1-6 0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3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10 23,'0'0'29,"0"0"0,0 0-9,0 0-3,0-10-3,0 10-3,0 0-4,0 0 0,0 0-2,-6 1-1,6-1 0,-9 9-1,4 0-2,-3-1 1,1 5-1,-2 0 0,-4 3 0,7-1 0,-4 3 0,2-1-1,-1 1 0,3-2 1,-3 3 0,4 0 0,-4 1 0,6 0 0,-3 0 1,-2 1-1,7 2 1,-2 2-1,-1 0 0,3 0 0,-1 1-1,-2 2 1,4 0-1,0 0 1,0 0-1,6-2 0,-3-1 1,3-4 0,0 0 0,0 0-1,3-1 1,-1-2 0,1-1-1,-1-1 1,3 0-1,-5-1 1,3-2-1,-3-2 0,1 0 1,-2-3-3,0 1-7,-5-9-25,4 10-1,-4-10-3,-6 0-4,6 0 0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3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0 211 33,'0'0'27,"0"0"-3,0 0-6,0 0-3,0 0-6,0 0-1,0 0-3,0 0 0,0 0-1,6-3-1,2 1 0,4-1 0,2-1 1,-1-5-1,6 1 1,-3-1 0,2-3-2,-1 0 1,0-4-1,0 1 0,-2 0-1,0-1 1,-1 2-2,-2-1 1,-6 3 0,0 0-1,-3 4 1,-3-2-1,-3 3 1,-5 3-2,-1 2 2,-6 0-1,0 2 0,-6 2 1,4 2-2,0 4 2,0 3-1,1 1 0,-1 5 0,3 1 2,2-1-2,5 3-2,-3 1 2,7 1 0,2-1 0,1-2 2,6-1-2,5 0 1,2-1 0,3-3 0,2 0-1,-2-4 1,3 2 0,-1-4-1,2-3 1,-4 1 0,0-2-1,-1-2 0,0-2 0,0 0-4,-6-8-13,5 3-16,0-2-3,-2-6-3,1-2-2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3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14,'0'0'18,"0"4"-3,0-4 2,0 6-2,0-6-2,0 7-2,0-7-1,0 15-1,0-6-2,0 6-1,3-2-1,2 3 0,0 3-1,4 1 0,-3-2-1,4 1 0,0-2-1,2-3 0,-2 0 0,0-2-1,-3-1 0,1-4 0,-8-7 1,11 10-2,-11-10-2,0 0-1,7 4-11,-7-4-17,0-11-1,-3 4-4,0-6 1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3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1 28,'0'0'32,"-5"5"0,-3-2-12,4 10-4,-8-3-3,5 6-2,-5-3-3,2 8-2,0-5 0,1 2-2,-3 3-2,4 0 0,-2-1 0,-1-3-1,2-1 2,0 0-3,3-4 2,-3 1-2,4-5 0,5-8-3,-6 8-5,6-8-24,0 0-3,0-8-1,3-1-2,5-5 2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3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 33,'0'15'32,"0"-15"-1,-6 7-15,6-7 0,0 7-1,0 1-4,0-8-2,0 13-2,0-5-3,0 5 0,0-5-1,0 8-1,0-4-1,0 2-1,0-2-8,-3-1-23,3-11-3,0 0-1,0 0-3,0 0 0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4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14,'0'0'29,"0"0"0,0 0-10,0 0-3,0 0-1,3-8-3,8 8-2,-3-4-2,7 4 0,0-3-2,5 2 0,3-2-2,2 3-1,-2-1-1,5 0-1,-7 1 0,2 0 0,-5 0-2,-3-1-1,-4 1-9,-11 0-22,9 0-1,-9 0-2,-3-7-1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4:01.08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20 35,'0'-9'63,"0"9"-20,-3-12-21,3 12-7,0 0-5,0 0-2,-11-1-3,11 5-1,-2 9-2,2 1-1,0 6-1,0 2 1,0 5 0,2 5-1,0 1 0,-1 6 0,-1 0 0,3 4 1,-3 0-1,0-2 1,0-2-1,1-1 1,-1-6-1,4-2 0,-4-5 0,1-2 0,1-3 0,-2-4 0,0-2 0,0-3 0,0-3-1,0-8 0,-2 10-3,2-10-9,0 0-11,0 0-12,0-12-31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0 53,'0'0'33,"-1"10"0,-1-4-19,2 13-2,-1-3 0,1 8-2,-6-2-2,6 8-3,-3-3-1,3 0-1,-3-3-2,2-3-1,-1-7-1,1-3-7,1-4-24,0-7-2,7-2-3,-4-11-2,7-1 2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4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0 183 27,'10'6'31,"-10"-6"0,10 6-12,2-2-4,-2-4-1,6 2-4,-1-4-2,3-3-1,0-8-1,5 1-1,-5-5 0,2 0-2,-3-1-1,-4-1 0,-2-1-1,-8 1 0,-3 3 0,-1 0 0,-10 6 1,-4 0-1,-2 5-1,-1 5 0,-2 0 0,0 14-1,1 2 1,0 6 0,4 3-2,1 5 2,4 1 0,2 1 0,5-2 0,2-3 2,1-2-1,7 0-1,4-3 1,4-5 1,2-4 0,4 0-2,2-6 1,1-1 0,4-4 0,-1-2-1,0 0-2,2-8-5,0 2-28,-5-8 0,-1 3-2,-5-8-4,-1 0 2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4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70,'0'0'34,"8"12"-2,-3-2-21,4 9-2,0-2-1,3 7-1,0-2-2,4 1-1,-1-3-2,0 2 0,0-5-1,-1-1-2,-2-5-2,-1-8-16,0-1-13,-4-2-4,-2-8 0,-1-6-3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4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175 0 74,'-3'21'35,"0"0"-4,-4 0-19,2 13-5,-4-4 0,-2 3 0,-3 1-3,-1-2-1,-2-4-3,-2-1-5,6 0-15,-5-5-12,1-4-3,2-6-1,6-3-2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-1-1 34,'0'0'33,"9"0"-1,-9 0-13,11 0-5,-2 3-1,-9-3-6,15 5 0,-9-2-3,3 2 1,-9-5-1,9 14-1,-9-6 0,0 5-1,-1-3 0,-5 2 0,-4 0 0,3-1-2,-2 1 2,3-3-1,0 2 1,4-5-1,2-6-1,0 10 0,0-10 1,12 8 0,-4-5 0,2 0-1,4-1-1,1-1-5,5 0-22,-2-1-6,2 0-3,3-4-2,1-4 0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4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29 27,'12'-4'25,"-1"1"-5,0 1-1,1 2-2,2-1-4,4 1-1,-3 0-2,5 0-3,1-2-1,-2 2-2,-1-3-1,-1 1-1,-2 1 0,-4 0-1,-2-1-1,-9 2-1,10 0-4,-10 0-8,0 0-18,0 0-3,-4-8-3,4 8 3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4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24-1 52,'0'0'33,"0"0"-1,0 0-19,0 7-2,-4 1 1,4 8-3,-3 1 0,3 4-3,-5 1-2,2 1-1,1-1-1,-2 0-1,2-4-1,1-3 0,1 0-3,0-9-4,0 3-21,0-9-7,0 0 0,9 6-4,-9-6 1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4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 91,'0'0'33,"0"0"0,0 0-24,0 0-5,0 4-2,0-4 0,3 11-1,-3-11-1,4 13 1,-4-13-2,6 10-2,-6-10-4,10 3-6,-10-3-4,13-2-4,-8-5-2,7 2-2,-3-6-2,0 1 6,2 2 3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4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2,'15'-4'16,"-15"4"2,8 4-1,-8-4 2,9 12-3,-3-3-1,-1-2-9,4 2-7,-3-1-15,4-2-10,-10-6-3,17 4 0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5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 25,'5'17'22,"-5"-17"0,6 10-26,0 1-16,-6-11-1,14 8-3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4:01.550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45 34 72,'0'0'57,"0"0"-22,0 0-24,0-9-3,9 8-1,-1-9-1,8 8-2,0-5 0,5 5-2,-1-1-1,1 3 0,-1 0 0,-1 8 0,-3-2 0,0 8-1,-3 1 1,-4 2 0,-1 3-1,0 4 1,-4 0 0,-1-2 0,-3 5-1,0-6 1,-5-1 0,-5 1 0,1-5 0,-6 1 1,-4-3-1,-3-2 0,-2-2 0,-4-1-2,3-4 1,-2-1-2,6 1-3,-3-5-12,6 0-5,2 0-15,8 0-30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5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28,'0'0'25,"2"21"-8,-2-11-25,0-1-15,4 0-2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12,'1'10'0,"2"-1"0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34 14,'0'0'31,"12"0"1,-5 0-10,1-4-2,3 2-5,-4-4-4,9 5-2,-7-7-2,5 6-2,-4-2 1,4 2-2,-5 0-1,2 0-2,-2 1 0,-2 1 0,-7 0-2,11 0 0,-11 0-1,8 1-1,-8-1-4,0 0-9,0 0-17,0 0-2,0 0-2,0 0 1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5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17-1 44,'0'0'33,"-8"0"-1,8 0-18,-3 9 0,-3-2-3,6 10-2,-1-4-1,1 6 0,0 2-4,3 1-1,-3-3-1,4 1 0,-2-4-2,-1 0 0,-1-2-2,0-5-2,5 0-10,-5-9-19,0 11-3,0-11 0,0 0-3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5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27 250 8,'0'0'18,"0"0"-7,0 0-2,0 0 1,7 5 0,-7-5 0,10 0 0,-10 0 0,9 0 1,-9 0-4,12-4 1,-12 4 0,12-8-3,-1 0-1,-2 2 1,0 0-1,3-2-1,-3-2 0,4 4 0,2-6 0,-1 1-1,-1-1 0,3-1 0,-6 0 2,4-1-2,-3-3 1,1 4-1,-9-4 0,6 5 1,-6-3-1,-3 5 1,-3-3-2,0 6 2,-5 0-2,-1 1 0,-3 2 0,3 2 0,-5 1-1,5 1 0,0 3 1,-3 2-2,6 2 2,-7 2-1,0 2 1,0 3-2,0 2 2,-4 1-1,2 2 0,-2 4-1,2 0 1,-1-1-1,4 3 1,3-4-1,2 0 0,3 1 1,4-2-1,2 0 1,7-4 0,3-3-1,1 0 1,5 0 1,-1-2-1,-1-2 0,1-3 0,0-1 1,-2 0 0,-1-2-1,0-1 1,-2-1-1,1-1 1,3 0-1,1 0 0,-1 0-1,4-1-3,-3-8-17,1 4-13,-1-2-3,4-1-2,-4-4-2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 23,'11'18'17,"-7"-5"1,1-2-4,4 6-2,-6-7-1,8 8 1,-7-6-4,7 4 1,-5-2-2,3 0-1,-4-2-2,3-2 0,-2 1-1,-3-1-2,3-4 1,0 2-1,-6-8 0,7 11-1,-7-11 0,8 6 0,-8-6-1,0 0-2,5 6-9,-5-6-17,0 0-3,0 0-3,-2-8 3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147 0 36,'0'0'33,"-9"14"-1,1-5-13,-1-1-3,1 4-3,-1-2-4,1 5-3,-1 0 0,0 0-3,0 2 0,1 1-1,1-1-1,-1 0 0,-1 0-1,1-4 0,1 1 0,-1-4 0,4 1-1,4-11-2,-10 10-6,10-10-10,0 0-15,0 0-1,0 0-3,0-2 2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5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0 63,'0'6'30,"0"0"1,-5 4-24,1 0-2,2 4 2,1-3-4,-2 1 0,0 1 0,0-4-1,0 1 0,3-10 0,0 7 0,0-7 0,0 0 0,6 0 0,-6 0-1,9-11 0,0 2 2,-3-2-2,5-1-1,-2 2 1,0 1 0,-2-1 0,2 5 0,-1 0 1,-1 5 0,-7 0-1,11 5 1,-10 2 0,3 4 0,-3 0-1,-1 2 0,0-1 1,2 1-1,-2-3-2,3-2-1,-2 1 0,-1-9-10,0 0-22,0 0 0,8 0-3,-8 0-3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49:38.35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118-1 15,'0'0'30,"0"0"-2,0 0-7,0 0-3,0 0-2,9 0-5,-9 0 0,5 11-4,1-3-1,-1 3-1,5 3 0,0 2-1,0 0-1,4 3 0,-3-2-1,3 2 1,-4 0-2,4-1 2,-3-5-1,-5 3-1,5-2 1,-7 1-1,1 1 0,-4-2 1,4 0-1,-4 3 0,-1 0-1,0 1 1,0 0 0,0-4-1,-1 6 0,-4-4 0,4-3 0,-4 5 0,2-2 0,-3 0 0,1 1 0,1 1 0,-4-1 0,2 4 0,-3 1 0,1-3 0,-1-1-1,1 2 1,-4 2-1,6-1 0,-5-2 1,1-2-1,0 2 0,-2-2 1,0-1-1,1 1 2,2-1-1,-5-3 0,7 2 0,-3-2 0,-2 1 0,6-2 0,-5 2 0,7-6 0,-4 5 0,0-3-1,2 1 1,0-4-1,3 0-1,3-7-1,-7 12-3,7-12-7,0 0-22,-7 4-1,7-4-3,0 0-1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5:47:00.88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43 14 8,'0'0'20,"0"0"0,0 0-3,1-6-3,-1 6-1,0 0-1,0 0 0,0-5-4,0 5 2,0 0-2,0 0-1,0 0 0,-6 1-2,6-1-1,-5 6 0,0-1 0,3 3-1,-2-2 1,-2 3-1,2 1 0,2 1 0,-3-1-1,4 4 0,-2-3 0,2 2 0,1-1-1,0 0 0,0 0 0,2-3 0,1 1 0,1-2-1,-2 0 1,1 0-1,1-2 1,2 2 0,-2-1-1,1 0 0,0-1 1,2 0-1,-2-1 1,1 0-1,0-2 1,-1 2-1,0-3 0,2-1 0,-1-1 0,-1 0 0,2 0 0,-1-3 0,0-1 0,0 0 0,1-1 0,1-3 0,-1-1 0,0 0 0,2-2 0,-3 1 0,2-4 0,0 0 0,-1 2 0,0-3 0,0-1 1,-2 1-1,1 1 0,-3-1 1,2 1-1,-3 1 0,0-2 0,-1 3 0,-1 1 0,0-2 0,0 3 0,0-3 0,-1 3 0,-1 0 0,-2 2 1,0-1-1,-3 2 1,2-1-1,-3 2 1,-2 2-1,1 1 1,-3 1-1,0-1 0,0 1 1,-2 2-1,2 0 0,0 4 0,-2-1-1,1 1 2,0 3-2,3 1 2,-1 1-2,2 1 2,1-1-2,3 3 1,1-2-1,1 2 0,2-2-1,1 3-2,0-5-2,4 4-6,-2-5-12,1 1-14,1-4-26</inkml:trace>
  <inkml:trace contextRef="#ctx0" brushRef="#br0" timeOffset="533.5489">98 66 53,'0'0'53,"0"0"-10,0 0-27,-7 0-6,7 0-3,0 0-1,0 0-2,0 0-1,0 0-1,0 4 1,0-4-2,8 3 0,-4-2 1,2 0-1,0 2 0,1-2-1,1 1 1,1-1 0,-2 0-1,2 0 0,-1-1 0,-1 0 0,0 0 0,0 0-1,-2-1-1,1 1-3,-6 0-3,7-4-9,-7 4-12,9 0-23,-9 0-17</inkml:trace>
  <inkml:trace contextRef="#ctx0" brushRef="#br0" timeOffset="1502.4274">335 139 62,'0'0'56,"0"0"-25,0 0-13,0 0-6,0 0-3,-5 5-3,5-5 0,0 0-2,0-4-2,0 4 0,2-10 0,2 5-2,-1-5 1,1 2-1,0-2 0,-1 0 1,1 2-1,0-1 0,-3 5 1,-1 4-1,0 0 0,0 0 0,2 3 1,-2 6-1,-2 1 0,1 4 0,-1-1 0,0 2 0,0 0 0,0 3-1,1-1 1,1-1 1,0 0-1,0 0 0,0-1 0,0-4 1,0 1-1,0-5 0,-1 0 0,-1-1 0,2-6-1,-6 5 1,6-5-1,-9 3 1,4-2 0,-3 0 0,-1-1 0,3 0 0,-3 0 0,1 2 0,1-2 0,1 1 0,2 2 0,4-3 0,-6 4 1,6-4-1,0 0 1,0 0-1,4 3 1,2-3-1,2 0 0,2-2 1,1 0-1,0-2 0,2 1 1,1 1-1,0 0-1,0 1 1,-2 1-1,1 0-2,-4 0-4,3 3-11,-4 1-8,-1 1-17,0-2-28</inkml:trace>
  <inkml:trace contextRef="#ctx0" brushRef="#br0" timeOffset="3058.5948">582-17 13,'-4'0'35,"4"0"-2,-5-1-4,5 1-7,0 0-5,-8-3-5,8 3-4,0 0-1,0 0-2,0 0-1,0 0-1,0 0-1,3 4 0,-3-4 0,12 3 0,-4-2-1,3-1 0,1 0 0,0 0 0,1-1-1,1 1 1,0-2 0,-2 1-1,0 1 0,-2 0 0,0-1 1,0 1-1,-2 0 0,-1 0 0,1 1 0,-2 0-1,-1-1 1,1 0-2,-2 2-1,-4-2-1,7 3-5,-7-3-13,2 5-14,-2-5-25,0 8-4</inkml:trace>
  <inkml:trace contextRef="#ctx0" brushRef="#br0" timeOffset="3567.9561">619 98 15,'0'0'54,"0"0"-4,0 0-28,3 0-8,-3 0-5,10 1-2,-4-1 0,2 1-3,0-1 0,4 2 0,-3-2 0,3 1-1,-2 0-1,2 0 0,-1-1-1,0 0 1,0 0-1,-1 1 0,0-1 0,-1 0-1,1 0 1,-1 0-1,-1 1 0,0-1-1,0 1 0,-3-1-1,1 2-4,-6-2-8,0 0-11,0 0-18,0 0-25</inkml:trace>
  <inkml:trace contextRef="#ctx0" brushRef="#br0" timeOffset="8536.9388">1479-382 3,'1'-5'20,"-1"5"0,0 0-1,1-5 2,-1 5 0,0 0-2,0 0-4,0 0-3,0 0-2,0 0-2,0 0-2,0 3-2,0-3 0,0 10-1,-1-5-1,0 3 0,-2 1-1,2 1 0,-3 1 0,1 2 0,0 1 0,0 1-1,-1 0 0,2 3 1,-1-4-1,-1 1 1,2 0-1,0-2 0,1-2 0,0 1 0,0-2 0,-1 0 0,2-2 0,-2 0 0,0-1 0,0-2 0,1 1 0,-1-1 0,2-5 1,-4 7-2,4-7 1,0 0-1,-2 6-2,2-6-1,0 0-4,0 0-10,0-4-18,0 4-23,4-7-8</inkml:trace>
  <inkml:trace contextRef="#ctx0" brushRef="#br0" timeOffset="9495.4857">1491-333 30,'0'-6'42,"0"6"-8,0-8-9,0 8-8,0-6-5,0 6-3,1-6-3,-1 6-1,5-6-1,-5 6 0,5-8-2,-5 8 0,8-8-1,-2 3 0,-1 0 0,2 1 0,-3 2-1,4 0 1,-1 1-1,0 0 1,2 0-1,-2 0 0,0 1 0,2 0 0,-2 2 1,1 0-2,-1 0 1,-1 2 0,-1 2 0,1-1 0,-2 0 0,-1 3 0,1 0-1,-2-1 1,-2 1 0,0 2 0,0 0 0,0-1 0,-4 1 0,-1-1 0,1 1 0,-3-1 0,-1 1 0,-1 1 0,-2-3 0,1 2 0,-2-2 0,-1 1 0,1-2 0,1 0 0,0-1 0,0-1 0,3-2 0,3 1 0,-1-1 1,6-3-1,-6 4 0,6-4 1,0 0-1,0 0 1,0 0-1,0 0 1,0 0 0,0 0 0,5 7-1,-5-7 1,8 3 0,-4-1-1,3 2 0,-3 0 0,3 1 1,0-3-1,-2 2 0,2 0 0,-1 0 0,1 1 0,-2-2 0,3 0 0,-1 1 0,-2 0 1,3 3-2,-3-4 2,1 2-2,-1-1 2,1 1-1,-6-5 0,9 7-1,-9-7 1,5 6 0,-5-6-1,0 0-1,7 8-4,-7-8-6,0 0-13,0 0-16,0 0-28</inkml:trace>
  <inkml:trace contextRef="#ctx0" brushRef="#br0" timeOffset="33294.2509">2154-39 15,'0'0'23,"-5"0"1,5 0-3,0 0 0,-7 0-2,7 0-8,0 0-1,0 0-4,0 0-1,0 0-2,0 0 0,7 0 0,-3 0 1,3 0-2,2-4 3,1 3-2,1-1 0,1 1 0,-1-2-1,2 2 0,-2-2 0,3 2-1,-1-1 1,1 0-1,-3-1 0,3 2 0,-1-1 0,0 0 0,0 0 0,0 2 0,0-2-1,-1 2 2,2-1-2,-1 1 1,-2 0-1,1 0 0,0 0 0,-3 0 1,1 0-1,-1 0 0,-2 0 0,1 0 0,0 0 0,-1 0 1,0 1-1,1-1 0,-3 0 0,2 1 0,-1-1 0,0 0 0,-1 0 0,2 0 1,-3-1-1,1 0 0,-2 1 0,5-1 1,-3 1-1,0 0 0,-1 0 0,4 0 0,-1-1 0,-1 0 0,1 1 0,-1-1 1,2 0-1,0 0 0,-1-1 0,1 1 1,0 0-1,1 1 1,0 0-1,-2-1 0,1 0 0,0 1 0,-3-1 0,1 0 0,-2 1 1,2-1-1,-6 1 0,6-2 1,-6 2-1,9 0 0,-9 0 0,4 0 0,-4 0 0,0 0 0,0 0 0,0 0 0,4 5 0,-4-5-1,0 0 1,0 0-1,1 8-2,-1-8-3,2 5-13,-2-5-10,0 8-24,0-2-22</inkml:trace>
  <inkml:trace contextRef="#ctx0" brushRef="#br0" timeOffset="14315.7617">1150 309 10,'0'0'57,"2"-5"-3,-2 5-33,0-6-7,0 6-5,1-4-4,-1 4 0,0 0-2,0 0 0,0-7 0,0 7-1,2-4 0,-2 4 0,7-8 0,-3 3 0,2-1 0,2-1-1,0-1-1,3-1 2,-1 0-2,2 2 0,0-2 1,0 3-1,0 2 0,0 2 0,-2-1 1,0 3-1,-3 3 1,-1 2-1,0 1 0,-2 1 0,-1 3 1,-3 0-1,0 0 1,0 3 0,-2-4 0,0 3-1,-2-1 0,0-1 1,1-1-1,-1 0 0,0 0 0,1-2 0,-4 3 0,3-3 0,-2 3 0,-2-1 0,2 2 0,-2 0 0,-1 0 0,3 2 0,-3-3 0,0 1 1,1-1-1,3-2 0,-2-1 0,1-2-1,1-1 1,5-4 0,-6 5 0,6-5 1,-7 3-1,7-3 0,0 0 0,0 0 0,0 0 0,-2-4 0,2 4 1,0 0 0,6-8-1,-6 8 1,8-4-1,-2 3 1,1 1-1,0 0 1,2 0-1,1 2 0,1 1 1,0 0 0,1 0-1,0 0 0,0 0 0,1-2 0,0 0 1,0 0-2,1 0 0,-2-1-1,3 0-6,-6-2-10,0 2-10,0-4-20,-1 1-29</inkml:trace>
  <inkml:trace contextRef="#ctx0" brushRef="#br0" timeOffset="24946.71">1549 148 13,'0'0'30,"0"-5"-4,0 5-3,0 0-1,0 0-5,0 0-4,0 0-4,0 0-2,0 0-2,0 0 0,-4 1 0,4-1-2,-2 7 0,2-2-1,0 3 0,0 0 0,0 3-1,-2-2 1,2 4-2,0 2 1,0-1 0,0 3-1,0 1 1,2-1-1,-2 2 0,2 1 0,0-1 0,0-1 0,-1 1 0,0 0 0,0-1 0,0 1 0,-1-1 0,1-2 0,-1-1 0,1-2-1,-1-2 1,0-1-2,0-1-1,0-5-1,0 3-3,0-7-4,0 0-14,1 4-25,-1-4-15</inkml:trace>
  <inkml:trace contextRef="#ctx0" brushRef="#br0" timeOffset="25546.7711">1681 110 28,'0'0'39,"0"5"-6,0-5-7,0 7-7,-1-1-7,-2-1-2,2 6-2,-2-4-3,3 7-1,-1-3 0,0 3-2,-1 1 0,2 3 0,-1-2 0,-1 3-1,1 1 0,0-2 0,-1 3-1,2-1 0,-1 0 1,1-2-1,0 1 0,0 0 0,0-5 0,1 0 0,-1-2 0,4 1 0,-1-5 0,1 0-1,-2-1 1,0-1-2,1-2 1,-3-4-3,3 9-1,-3-9-4,0 0-9,2 6-21,-2-6-20</inkml:trace>
  <inkml:trace contextRef="#ctx0" brushRef="#br0" timeOffset="26935.0017">1854 204 8,'0'0'59,"0"0"-2,-7-4-36,7 4-6,-3 4-5,2 1-2,-2 1-3,3 5-1,-1 1-1,1 2-1,0 1 0,3 1-1,0-1-1,1 1 0,3-4 0,-2-2 0,2-1-1,1-4 1,-1-4 0,1-1 0,0-6 0,0-3 0,0-1 0,0-3 0,1-1 0,-1 1 1,-1-3 0,0 3-1,-3 1 1,2 1 1,-4 3-1,-1 3 1,-1 5-1,0 0 1,0 0-1,0 0 0,-2 9 0,-1 0 0,1 1 0,0 4 0,-1-1-1,3 3 0,0 3 0,0 1-1,0 2 1,0 0 0,0 1 0,0 2 0,0 0 0,0 0 0,0-2 0,0-2 0,0-1 0,-2-4-1,0 0 1,-2-1 0,-1-2 0,-2-2-1,1-3 1,-3-1 1,1 0-1,-3-2 0,1-2-1,-3-1 1,2-1-2,-1-1-1,3-1-2,-1-6-6,5 2-14,-1-4-14,6-2-31</inkml:trace>
  <inkml:trace contextRef="#ctx0" brushRef="#br0" timeOffset="26453.0453">1854 204 8,'0'0'59,"0"0"-2,-7-4-36,7 4-6,-3 4-5,2 1-2,-2 1-3,3 5-1,-1 1-1,1 2-1,0 1 0,3 1-1,0-1-1,1 1 0,3-4 0,-2-2 0,2-1-1,1-4 1,-1-4 0,1-1 0,0-6 0,0-3 0,0-1 0,0-3 0,1-1 0,-1 1 1,-1-3 0,0 3-1,-3 1 1,2 1 1,-4 3-1,-1 3 1,-1 5-1,0 0 1,0 0-1,0 0 0,-2 9 0,-1 0 0,1 1 0,0 4 0,-1-1-1,3 3 0,0 3 0,0 1-1,0 2 1,0 0 0,0 1 0,0 2 0,0 0 0,0 0 0,0-2 0,0-2 0,0-1 0,-2-4-1,0 0 1,-2-1 0,-1-2 0,-2-2-1,1-3 1,-3-1 1,1 0-1,-3-2 0,1-2-1,-3-1 1,2-1-2,-1-1-1,3-1-2,-1-6-6,5 2-14,-1-4-14,6-2-31</inkml:trace>
  <inkml:trace contextRef="#ctx0" brushRef="#br0" timeOffset="27717.9301">2090 316 45,'-6'1'57,"6"-1"-21,0 0-21,0 0-3,0 0-5,0 0-1,0 0 0,3-1-2,4 1-1,-2-2 0,3 1 0,1-1-1,1 1-1,0-1 1,0 1-1,0 0-1,1-2 2,-4 0-1,1 2-1,0 0 1,-2-1-1,1 0 1,-3 2-1,-4 0 0,7-1 0,-7 1 0,0 0 0,7 0 0,-7 0 0,0 0 0,0 0 0,0 0 0,0 0 0,0 0-1,0 0 1,0 0 1,0 0-1,0 0-1,0 0 1,0 0 1,0 0-2,0 0 2,3 4-1,-3-4-1,0 0 1,0 0 0,0 0 0,0 0 0,0 0 0,0 0 0,0 0-1,-2 0 1,2 0 0,0 0 0,0 0 0,0 0 0,0 0 0,3-1-1,-3 1 1,7-1 0,-3 1 0,3-1 0,-2 0 0,1 0 0,0 0 0,-1 0 0,-1 1 0,-4 0 0,9-3 0,-9 3 0,5 0 0,-5 0 0,5 0 0,-5 0 0,0 0 0,4 3 0,-4-3-1,0 0 2,0 0-2,0 0 1,0 0-1,6 3 1,-6-3 0,0 0-1,0 0-1,0 0-3,0 0-6,0 0-15,0 0-16,0 0-29</inkml:trace>
  <inkml:trace contextRef="#ctx0" brushRef="#br0" timeOffset="28678.9719">2561 144 18,'0'0'65,"2"-7"-13,-2 7-30,0 0-9,0 0-2,0 0-3,-6 1-1,2 6-2,-2-1 0,1 5-2,-1-2-1,-2 5 1,-1-3-1,-1 4-1,1 0 1,-2 3-2,1-2 1,-3 2 1,2 0-1,0-2-2,0-2 1,1 0 0,0-2-2,3 0 1,-1-3 0,0-4-2,7 3-2,-7-7-5,8-1-11,0 0-12,0 0-25,0 0-22</inkml:trace>
  <inkml:trace contextRef="#ctx0" brushRef="#br0" timeOffset="28295.3536">2394 160 112,'0'0'43,"0"0"-25,0 0-9,-2 7-2,2-7-2,3 9 0,-2-2-2,3 0 0,3 0-1,-1 2-1,3 0 1,0 2-1,2-3 0,0 4-1,1-3 1,0 2-1,1-2 0,2 1-1,-2-2 1,-2 1 0,1-2 0,-2 0 0,-3 1 0,-2-4 0,-5-4 0,8 6-1,-8-6 0,0 0 0,2 5-2,-2-5-1,0 0-5,-6 0-11,6 0-13,-6-5-26,4 0-17</inkml:trace>
  <inkml:trace contextRef="#ctx0" brushRef="#br0" timeOffset="29615.8672">2690-8 5,'0'0'64,"0"0"-15,-1-6-23,1 6-9,0 0-4,0 0-3,0 0-2,0 0-1,-6 0-3,6 0 0,-1 6-1,0-1-1,-1 0-1,2 3 1,-2 0-1,2 3 0,0 4 0,0 1-1,0 2 1,0 2-1,0 2 0,2 1 1,-2 0-1,0 1 2,0-2-2,0 1 0,-3 0 0,1-1 0,0-2 0,1 1 0,0-3 0,0-3-2,1-1 2,-1-2 0,1-2-1,0-4 0,0-6 0,0 5-2,0-5-1,0-5-6,0 0-11,0-6-9,0-1-27,1-3-20</inkml:trace>
  <inkml:trace contextRef="#ctx0" brushRef="#br0" timeOffset="30047.6901">2811-16 100,'0'0'50,"0"-5"-22,0 0-18,0 5-5,-4 0 0,4 0-1,-6 3 0,4 4-1,-3-2-1,3 5 1,0 0-1,1 5 0,-2 2-1,2 2 0,-2 3 1,2 1-1,-2 3-1,1 1 1,0 1 0,-2 0-1,0 1 0,2-5 0,-1 2 0,1-3 0,2-2 0,0-2 0,0-3-1,0-3 0,2-5 0,-2-3-2,4 3-1,-4-8-5,0 0-11,2-8-9,-2 1-22,0 1-27</inkml:trace>
  <inkml:trace contextRef="#ctx0" brushRef="#br0" timeOffset="36192.0262">3740-150 74,'0'0'52,"0"0"-27,-4 6-12,4-6-3,-1 7-4,1-7-1,-3 10 0,1-5-2,2 2 0,-1 0-1,-2 2-1,3-1 2,0 2-2,-1-1 0,1 1 0,0 0 1,0 3-2,0-3 1,0 3 0,0-1 0,1-1-1,2 4 1,0-3-1,0 2 0,2-1 0,0-1 0,1-1 0,-1-3 0,3 0 0,-3-3 0,4-1 0,-1-2 0,1-1 1,1-1-1,1-3 0,-4-1 0,7-3 0,-6 0 0,3-2 0,-1-4 0,1-1 0,0 0 1,-2-3-1,2 0 0,-2-1 0,0-1 0,-3 0 0,2 0 0,-1-1 1,-4-1-1,-1 1 1,-2-2-1,0 0 0,-3-1 0,-3 1 1,-1 0-1,-3 1 0,-2 3 0,-3 0 0,4 4 0,-4 2 0,-2 3 1,2 4-1,0 2 0,0 3 0,1 1 1,1 6-1,-2 6 0,3 1 0,2 4 0,-1 2 0,1 3 0,2 0-1,1 0 0,-2 0 0,5-1-3,-1-4-5,5 0-9,0-3-8,0-2-20,3-2-26</inkml:trace>
  <inkml:trace contextRef="#ctx0" brushRef="#br0" timeOffset="36545.7599">3743-105 132,'0'0'35,"0"0"-13,0 0-15,0 0-1,8-3-2,-3 0-1,5 0 0,0 0-2,3 0 1,-1-1-1,3 1 0,-3 1-1,0 0 1,0 1-2,-2 1 0,0 0-3,-3 0-5,3 0-10,-2 0-8,0 3-18,-3 0-32</inkml:trace>
  <inkml:trace contextRef="#ctx0" brushRef="#br0" timeOffset="37249.7325">3986 36 129,'0'0'37,"0"-5"-13,0 5-16,0-8-3,3 3-1,-1-1-1,-2 6-1,9-8-1,-4 6 1,-1-2-2,4 3 1,-2 1-1,-1 0 1,2 5-1,-3 0 1,1 3-1,-2 2 1,0 0-1,0 2 0,-3 0 0,0 2 1,-5-2-1,2 0 0,-2 0 0,0-1 0,-2-1 0,3-2 0,-2-2 0,6-6 0,-9 7 0,9-7 0,0 0 0,-4 2 0,4-2 0,0 0 0,0 0 0,0 0 0,0 0 0,4 4 0,-4-4 0,10 3 0,-3-1 2,2 1-2,-2-3 0,4 2 0,-2-1 0,1-1-3,0 4-3,-1-3-10,0 0-6,0 1-15,-3 0-29</inkml:trace>
  <inkml:trace contextRef="#ctx0" brushRef="#br0" timeOffset="38571.0689">4271-131 69,'4'-1'54,"-4"1"-19,3-5-21,2 4-5,-5 1-2,11-4-3,-11 4 0,10-3-1,-6 3-1,4 0 0,-3-2 0,2 1-1,0-1 0,-1 2-1,3-1 1,-1 1 0,0 0 0,1 0 0,1 0-1,-1 0 0,1 0 1,-3 1-1,2-1 0,-2 1 0,0 0 0,-1 0-1,0 1 0,-6-2-1,6 3-4,-6-3-9,8 5-9,-8-5-15,1 5-25</inkml:trace>
  <inkml:trace contextRef="#ctx0" brushRef="#br0" timeOffset="38855.0467">4311-29 110,'0'0'43,"0"0"-15,5 0-17,-5 0-4,8-3-1,0 1-3,1 0 0,1 1-2,0 1 1,1 0-1,1 0 0,-2 0-1,1 0 0,-1 1-2,-1-1-2,2 3-9,-1-3-7,-4 1-12,2-1-25,-2 0-23</inkml:trace>
  <inkml:trace contextRef="#ctx0" brushRef="#br0" timeOffset="40552.3577">4728-92 67,'0'0'57,"0"0"-21,0 0-21,1-3-5,0-1-3,-1 4-2,5-14-2,-2 9 0,0-6-1,1 2 0,-1-3 0,1 1 0,2-3-1,-1 0-1,-1 0 1,2 2-1,-2 0 2,1 1-2,-2 2 1,0 0-1,-3 9 0,4-6 1,-4 6-1,0 0 1,0 0-1,0 4 0,0 0 0,0 4 1,0 0-1,-1 3 0,1 2 0,-3 3 1,3 0-1,0 1 0,0 2 0,-1 0 0,-1 0 0,1-1 0,-1-1 0,0-1 0,-1-3 0,1-1 0,0-4 0,-2 0 0,1-2 0,-1 0 0,4-6 0,-10 9 0,5-5 0,-2 0 2,0 3-2,0-3 0,0 0-2,0 1 4,0-1-4,1-3 2,1 2 0,5-3 2,-7 0-2,7 0 0,0 0 0,-1-4 0,1 4 0,4-7 1,-4 7-1,11-5 0,-5 3 0,2-1 0,0 1 1,2 0-1,-1 1 0,0 1 0,2 0 0,0 0 1,-1 0-1,0 1 0,-1 1 0,0 1 0,0 0-1,-1-1 0,0 1-3,-4-3-6,4 3-9,-3-2-7,-5-1-19,7 3-34</inkml:trace>
  <inkml:trace contextRef="#ctx0" brushRef="#br0" timeOffset="42183.2463">5031-114 28,'-8'0'32,"8"0"0,-6 0-5,6 0-8,-6 0-5,6 0-2,0 0-4,-6-3-1,6 3-2,0 0-1,0 0 0,0 0-1,0 0-1,0 0 1,0 0-1,0 0-1,3 3 0,-3-3 0,8 1 0,-8-1 0,7 0 0,-3 0-1,4 0 1,-2 0 0,3 0-1,0 0 1,3 0 0,1 0-1,1 0 1,1 0-1,1 0 1,-2-1 0,0 1-1,-3-2 0,0 1 1,-3 1-1,-2 0 0,-6 0 0,8-1 0,-8 1 0,0 0 0,0 0-1,0 0-1,3 3-3,-3-3-8,0 0-8,1 5-12,-1-5-25,0 0-20</inkml:trace>
  <inkml:trace contextRef="#ctx0" brushRef="#br0" timeOffset="45758.4897">5429-219 85,'-1'-7'43,"1"7"-19,0 0-8,-6-5-6,6 5-2,-5 4-3,4 2 0,-2 0-2,2 3 0,-1 1-1,-1 4 0,2 0 0,-1 2-1,0 1 0,-1 1 0,2 0 0,1 1-1,0-2 1,0 1-1,0-3 1,3 0-1,2-2 1,-1-1-1,2-1 0,2-4 0,0 1 0,0-1 0,2-3 0,0-3 0,-2 0 0,3-1 0,-1 0 0,0-5 0,0-1 1,1-4-1,-1 1 0,0-3 0,1-1 1,0-2-1,-1-2 0,-2-2 0,3-1 0,-5-2 1,-1-3-1,2-1 0,-4 1 0,-2 1 0,-1-2 0,-4 3 0,-3 0 0,-3 4 0,-1 2 0,-1 5 0,-3-1 1,-1 6-1,2 2 0,-1 3 1,1 4-1,2 4 0,0 5 0,2 5 0,-1 0 0,3 4-1,0 3-1,2-1 0,3 2-4,-1-5-7,2 0-9,0-2-11,2-3-27,0-5-16</inkml:trace>
  <inkml:trace contextRef="#ctx0" brushRef="#br0" timeOffset="46121.7348">5385-127 114,'0'0'41,"0"0"-15,0 0-15,0 0-4,7-1-3,-3 1 0,4 0 0,0 0-2,3 0 1,-1 0-2,4 0 0,0 0 0,1-1 0,-1-1-1,0 2 0,0-1 0,-2 0-1,-1 1-1,-3-1-4,2 1-8,-1 0-8,-4 2-11,-5-2-26,7 6-16</inkml:trace>
  <inkml:trace contextRef="#ctx0" brushRef="#br0" timeOffset="46966.7178">5657-18 132,'0'0'35,"0"0"-13,0 0-13,0 0-4,0 0-1,0 0-1,0-6-1,0 0 0,4 0 0,-2-2-1,2-1 0,0-1 0,1 0 0,-2-3-1,3 2 2,0 0-2,-2 2 1,1 0-1,-1 2 0,-4 7 0,5-4 0,-5 4 1,1 2-1,-1 5 0,0 3 0,0 0 0,0 3 0,-1 5 0,1-3 0,-2 3 0,2 0 0,0 0 0,0 0 0,-1 1 0,0 0 0,0-2 0,0-3 0,-2-1 0,1 0 1,-2-5-2,1 2 1,1-5 0,2-5 0,-10 5 0,4-4 0,1-1 0,0 0-1,-2 0 1,2 0 0,0 0 0,1 0 0,4 0 0,-7-1 0,7 1 0,0 0 0,0 0 0,4 0 0,3 0 0,-2-1 0,4-1 0,-1 0 0,3 1 1,1-1-1,-2 2 0,2 0 0,-1 2 0,0 0 0,-2 2-1,2 1-3,1 2-7,-3-2-7,-1 1-7,-1 1-19,-1-2-29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4:02.50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 0 94,'0'0'51,"8"4"-27,-8-4-15,0 0-2,7 5 0,-7-5-2,9 7-2,-9-7 0,10 11-1,-5-2 0,-2 4-1,-3 3 1,0-2-1,0 3 0,-8-3-1,0 5-1,-7-4-5,1 0-14,-5 2-8,-7-4-23,2-1-30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5:47:12.53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1383 218 40,'0'0'39,"0"0"-12,0 0-4,-4-2-8,4 2-6,0 0-2,0 0-2,0 0-2,0 0-2,4-5 0,-4 5 1,0 0 0,0 0-1,0 0 0,0 0 1,4 0-1,-4 0 1,0 0-1,6 0 0,-6 0 0,8 0 1,-2 0 0,0 0-1,2-2 1,1 0 0,2-1 0,-1 1 0,2 0-1,1 1 0,-2-2 0,2 1-1,0-1 0,-1 0 1,-1 1-1,1 0 1,-1-1-1,0 2 0,-2-1 0,1 1 0,-2 0 0,2 0 0,-3 1 0,3 0 0,-1 0 0,-2 0 0,0 1 0,2 0 0,-1 0 0,-2 0 0,3 0 0,-1-1 0,2 0 0,-3 0-1,3 0 2,-1 0-2,0 0 1,0 0 0,-1 0 0,1 0 0,0 0 0,1 0 1,2 0-2,-2 0 2,1 0-1,0 0 0,-2 0 0,2 0 0,-2 0 0,1 0 0,-2-2 0,1 2 0,-1-1 0,1 1 0,0-1 0,-1 1 0,0-1 0,0 1 0,-1 0 0,-1 0 0,2 0 0,-2 1 0,0 0 0,-2-1 0,3 1 0,-3-1 0,2 1 0,-1 0 0,1-1 0,0 0-1,1 0 2,1 0-1,0 0-1,-2 0 2,4-3-1,0 1 0,0 0 0,-1-1 0,-1 0 0,2-1 1,-2 2-1,3 0 0,-2 1 0,0 0 0,-2 1 0,1 0 0,0 0 0,-1 0 1,0 0-1,2 0 1,-1 0-1,-2-1 0,2 0 1,0-1-1,-1 2 1,1-1-1,-1 0 0,2-1 1,-4 0-1,3 1 0,-2 0 0,0 1 0,2 0 0,-3-1 1,2 1-1,0 0 1,-1-2-1,1 2 1,-1-1-1,0 0 0,-2-1 1,5 2-1,-4-2 0,1 2 0,0-1 0,0-1 1,1 2-1,0-1 0,0 0 1,2 0-1,-2-1 1,0 1-1,4-1 0,-2 2 0,0-1 0,-2-1 1,3 0-1,0 1 0,-1 0 0,2-1 1,-1 0-1,0 0 0,-1 2 1,1-2-1,-3-1 1,2 1-1,-3 0 1,-1 1-1,-5 1 2,9-2-2,-9 2 0,4-2 0,-4 2 0,0 0 0,0 0 0,0 0-2,0 0 0,0 0-3,0 0-5,0 0-9,0 0-13,-3 3-24,3-3-25</inkml:trace>
</inkml:ink>
</file>

<file path=ppt/ink/ink681.xml><?xml version="1.0" encoding="utf-8"?>
<inkml:ink xmlns:inkml="http://www.w3.org/2003/InkML">
  <inkml:definitions/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6:00:25.178"/>
    </inkml:context>
    <inkml:brush xml:id="br0">
      <inkml:brushProperty name="width" value="0.02646" units="cm"/>
      <inkml:brushProperty name="height" value="0.02646" units="cm"/>
      <inkml:brushProperty name="color" value="#3165BB"/>
      <inkml:brushProperty name="fitToCurve" value="1"/>
    </inkml:brush>
  </inkml:definitions>
  <inkml:trace contextRef="#ctx0" brushRef="#br0">163-1 13,'0'0'15,"0"0"-3,0 0 5,0 0 0,0 0 1,0 0 4,-1 0-7,1 0 0,-6 2-4,4-1-4,-3 2-3,2-1-1,-2 2-2,-1-2 0,1 2-1,0-1 1,-2 2-1,0-2 0,1 2 1,-1 1 0,-1-2 0,0 2 0,1-1 1,-1 1-1,2 1 0,-1-1 0,-1 0 0,2-1-1,2 1 0,-1-2 0,-1 2-1,3 0 1,-2-3 0,2 2 0,-1 0 0,2-1 1,-2 0-1,3-2 1,1-2-1,-3 6 0,3-6 1,0 4-1,0-4 0,4 2 0,1 0 1,0-1-1,1 0 1,1 1-1,3-1 0,-1-1 2,4 2-2,-4-1 2,5 2-1,-1-2 0,2 1 1,0 0-1,-2 0 0,0-1-1,-1 0 0,-1 1 0,-2 0-2,-2 0 0,-4-1-6,1 1-13,-4-2-14,2 3-24,-2-3-10</inkml:trace>
  <inkml:trace contextRef="#ctx0" brushRef="#br0" timeOffset="1949.9958">397 147 123,'0'0'35,"0"0"-12,2-3-21,2 2-1,2-2 1,0 1-2,-2 0 0,3 0 0,0 0 1,0-1 0,0 1 0,0 0 0,0 0 0,2 0 0,-2 0-1,2 0 0,1 1-2,-3-2-1,0 3-3,-3-1-8,2 1-18,-1 0-20,-5 0-16</inkml:trace>
  <inkml:trace contextRef="#ctx0" brushRef="#br0" timeOffset="1449.2032">580-46 10,'0'0'50,"0"0"-8,0 0-30,0 0-5,0-3 1,0-1-2,0 0-1,0-2 0,0-1 1,0 0-1,0-3-1,0 0 0,0-3-1,0 1-1,-1 0-2,1 1 0,-1 0 0,0 2 0,-3 1 1,2 2-1,-1 0 0,-1 3 1,1 1-1,-1 2 2,1 0-1,-1 0 0,0 3 2,0 0-1,-1 1 1,3 1 0,-2 1-1,0 1 0,2 0 0,-3 3-1,3-1 0,-3 3-1,2-1 0,-2 1 0,2 0 0,-1 1 0,2-1 1,-2 1-2,2 1 2,0-1-1,-2 1 1,3 0-1,-1 1 1,0 1-1,0 1 0,0-1 2,-2 1-2,2 0 1,-1 1-1,0-2 2,0 0-1,-1 0 1,2-1-1,0-1 0,-2 0 0,2-1 0,1 0 0,0-1-1,1-1 1,0-1-2,0-1 0,0-2-2,0 1-2,0-4-7,0-4-12,0 4-13,0-4-29</inkml:trace>
  <inkml:trace contextRef="#ctx0" brushRef="#br0" timeOffset="2953.3919">827-216 10,'1'3'38,"-1"-3"-33,0 0 2,-1 5 5,1-5-1,-4 4 4,4-4-1,-5 6 0,5-6-3,-6 7-2,4-2-2,-2 2-1,0-1-3,0 3 0,0-1 0,-1 2-2,-1 1-1,2 1 2,-2-1-2,1 0 0,-2 1 1,4 1 0,-4-2 1,3 2-2,0-2 3,-1 2-1,-1 0 1,3 1 0,-2-2 0,-1 3 0,0-2 1,1 2-1,-2 0 0,1 0-1,-1 0 0,1 0-1,0 0 0,3-1 0,-2-1 0,4 1 0,0-2-1,1 1 1,0-1 0,0 0-1,2-1 1,1 0 0,0-1-1,-1 0 0,3-1 0,-3 0-1,2 0 0,-1-2-1,0 2-1,-1-3-3,1 1-5,0-1-11,-1-3-13,-2-3-27,2 4-10</inkml:trace>
  <inkml:trace contextRef="#ctx0" brushRef="#br0" timeOffset="4071.2544">1044-32 146,'-1'4'29,"-4"0"-11,-1 0-20,2 2 1,-1 1-1,-2 0 2,0 2 0,-1 1 0,-1 0 1,-1 1 0,1 2 3,-2-1-2,0 2 1,0-3-1,-1 3 0,-2-2-1,1 1 0,-2-2 0,1 0-1,1 1 1,0-1-1,1-3-2,-1 0-1,6-2-7,0 0-11,4-5-12,3-1-24,-1-1-19</inkml:trace>
  <inkml:trace contextRef="#ctx0" brushRef="#br0" timeOffset="3655.5146">876-23 65,'-1'2'37,"1"-2"-7,0 3-12,0-3-5,2 5-5,0-1-1,2 0-2,1 1 0,0 1-1,1 0-1,1 1-1,0 1 1,0 0-1,3 1-1,-3 0 1,1 1-2,2-1 1,-3 1 0,0 0-1,-2-1 1,3-1-1,-2 1 0,0-3 0,-1 1 0,-2-2-1,1-1 1,-1 0-2,-3-4-3,5 4-12,-5-4-9,0 0-19,0 0-27</inkml:trace>
  <inkml:trace contextRef="#ctx0" brushRef="#br0" timeOffset="5032.5925">1102-169 40,'0'0'52,"0"0"-12,5 0-31,-5 0-6,5 1 1,0 2 0,-5-3 2,5 5 0,-5-5-1,5 6 0,-2-2-1,1 0 1,0 0-2,-1 1 0,2 1-2,1 1 0,-2-2 0,1 4 0,0-2 0,-1 2-1,0 1 1,-1-1 0,-2 0-1,3 1 0,-2-1 0,-1 1 0,1 1 1,-1 0 1,-1-1-1,0 1 0,0 0 1,-3 0 0,2 1-1,-2 1 1,-1-1-1,0 0 0,-1 1 0,0-1 0,-2 2-1,3-2 1,-2 0-1,0 0 1,0-1-1,-1 1 0,2-2 0,0-1 0,-1 1 0,-1 0 0,4-1 0,-3 0-1,1 3 0,-3 2-1,6 1-2,-6-1-2,4 1-5,-3 0-12,1 0-15,1-3-28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600" units="cm"/>
          <inkml:channel name="Y" type="integer" min="-494" max="900" units="cm"/>
        </inkml:traceFormat>
        <inkml:channelProperties>
          <inkml:channelProperty channel="X" name="resolution" value="121.37931" units="1/cm"/>
          <inkml:channelProperty channel="Y" name="resolution" value="82" units="1/cm"/>
        </inkml:channelProperties>
      </inkml:inkSource>
      <inkml:timestamp xml:id="ts0" timeString="2013-09-13T16:00:56.293"/>
    </inkml:context>
    <inkml:brush xml:id="br0">
      <inkml:brushProperty name="width" value="0.02646" units="cm"/>
      <inkml:brushProperty name="height" value="0.02646" units="cm"/>
      <inkml:brushProperty name="color" value="#3165BB"/>
      <inkml:brushProperty name="fitToCurve" value="1"/>
    </inkml:brush>
  </inkml:definitions>
  <inkml:trace contextRef="#ctx0" brushRef="#br0">0 0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6:15:59.02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-6-1 5,'0'13'15,"0"-1"0,2 4 0,0-5-3,1 5 2,0-3 0,4 4-2,-4-2 2,4 3-4,1-2-2,1 2-2,-1-3-2,4 5-2,-4-3 0,2 1-2,-3 2 1,5 0-1,-4 1 2,2 3-1,-3-6 3,1 4-1,-1 1-1,3-3 2,-5 1-1,3-1-1,1-2 0,-1 1-1,2-5 0,0 4 0,-2-2-1,4-1 0,-2 1 0,2 0 0,1-3 1,-3 3 0,2-2 0,3 0-1,-3 0 1,1-1 0,1 0 0,1-1-1,0 0 1,1 0-1,1-1 1,-2 2-1,4-1 1,-3-2-1,1 3 0,2-3 0,-3 2 1,-1 2-1,0-2 0,-3 3 0,2-1 1,-1 2-1,-3-2 0,2 0 1,1 0 0,-1 1-1,0-1 1,1-5 0,0 3-1,1 0 0,-6-1 0,4 0 1,-4 0-1,2-2 0,-1-1 0,1 2 1,-4-2-2,4-1 1,-1-1 0,1 2 1,-3-3-2,3 0 2,-2-1-1,2 1 0,-3 1 0,3 0 0,0-1 0,-2 0 0,2 1 0,0-1 0,0 0 0,0 1 0,-1-4 0,-1 3 1,2-3-2,-2 1 2,3 2-1,-1-1 0,-2 2 0,2-2 0,-3 2 0,6-2 0,-5-2 0,4 2 0,2-1 0,-4 1 1,1 0-1,6 0 0,-4-2 0,2 2 0,1-2 1,0 1-1,-4 1 0,3-1 0,0-3 0,-1 2 0,-1 0 0,-3 0 0,2-2 1,-4 3-1,2-3 0,-3 3 0,1-1 1,-8-2-1,14 2 0,-8 1 0,-6-3 0,14 5 0,-14-5 0,15 3 1,-15-3-1,11 5 0,-11-5 1,10 3-1,-10-3 0,9 4 1,-9-4-1,8 2 0,-8-2 0,0 0 0,9 7 1,-9-7-1,0 0 0,8 6 1,-8-6-1,0 0 0,5 5 0,-5-5 0,0 0 0,10 7 0,-10-7 0,0 0 0,0 0 0,8 9 0,-8-9 0,0 0 1,12 10-1,-12-10 0,8 6 0,-8-6-1,11 5 2,-11-5-1,8 3 0,-8-3 0,10 2 0,-10-2 0,7 0 0,-7 0 0,0 0 0,11 1 0,-11-1 0,10 0 0,-10 0 0,9 0 0,-9 0 1,13-1 0,-13 1-1,15-6 0,-10 3 0,5 0 0,-1 1 1,1-4-1,0 0 0,0 1 1,2-3-1,-4 3 0,7-3 0,-3-1 0,-1 1 1,3 0-1,-1 0 0,1-2 0,-6 2 0,7 0 0,-2 1 0,-3-2 0,2 1 0,2 1 0,-1-4 0,-5 3 0,6-1 0,-1 1 0,-3-1 0,0-1 0,2 2 0,-2-1 0,2-2 0,-4 3 0,2 1 0,-2-3 1,2 0-1,1 1 0,-3 1 0,2-3 0,-2 0 0,2 3 0,-1-4 0,2 2 0,1 0 0,-3-2 0,2 1 0,-1 1 0,2-2-1,1 1 1,1-3 1,-4 2-1,5 0 0,2-2 0,-4 2 0,2-2 0,2 1 0,-7 1 1,7 0-2,-1-2 1,-1 1 1,2 1-1,0 0 0,-2-2 0,2 3-1,-1-1 2,3 1-2,-4 2 1,2-3-1,-2 0 1,-2 4 0,1 1 0,1-3 0,-2 0 0,0 4 0,-3-4 0,4 3 0,-2 0 0,-4 1 0,4 2 0,-6 0 0,6 0 0,-7 0 0,7 2 1,-1-2-1,-2 1-1,1 1 1,0-2 0,0 1 1,0 0-1,2 1 0,-1-1 0,-2 0 0,3 1 1,-1 0-1,-1 0 0,2 1 0,-4 1 0,4-4 0,0 3 0,-4 1 0,4-1 1,-4-2-1,4 3 0,0-1 0,-4-1 0,5 0 1,-1 0-1,0 0 0,1-1 0,-1 0 0,1 3 0,-3-4 0,6 4 0,-5 0 0,3 0 0,-4 0 0,1 0 0,1 0 0,-4 3 0,3 0 0,-3-2 0,2 0 0,-3 2 0,3 0 0,-2-2 0,2-1 1,-2 3-1,1 1 0,-2-2 0,1 1 0,-1 1 0,3 0 0,-2 0 0,0 0 0,2-1 0,0-2 1,1 1-2,4-1 1,0 0 0,-2 1 0,2-2 1,0 0-1,-3 0 0,5 1 0,-1 2 0,-1 1 0,-1-1 0,1 1 0,-2 1 0,1 1 0,-1-3 0,2 3 0,-1-4 0,1 1 0,-4-2 0,6 0 1,-4 4-1,1-2 0,-6 0 0,4-1 0,-2 1 0,-3 0 0,-2 2 0,-5-5 0,15 11 0,-15-11 0,11 12 0,-11-12 0,14 13 0,-9-4 0,-2-1 0,1 0 0,4 0 1,-5 2-1,1-4 0,2 2 1,-1 0-1,-5-8 1,7 13-1,-7-13 0,15 8 0,-15-8 0,15 12 0,-10-6 1,5-4-1,-3 4 0,5-4 0,-6 4 0,4-4 0,-3 2 0,3 0 0,-3 1 1,3 2-1,-3-2 0,1-1 0,-1 3 0,3-1 0,-4 0 0,4 1 0,-3-2 0,3 2 0,-1-3-1,2 2 2,-2-2-1,2 0 0,-1 0 0,-1-2 0,1 4 0,-2-2 0,1 2 0,-3 0 0,-1 1 0,7-2 0,-7 3 0,5-4 0,-3 2 0,4-3 0,1 2 0,-2-1 0,2 0-1,1 2 1,-3 0 1,5 0-2,1 0 1,-1 2 1,0 0-1,-2 2 0,0 0-1,1-4 1,-2 3 0,1 3 0,-3-4 0,2 1 0,-4-2 0,2 2 0,-3-3 0,0 2 0,-2 1 0,0-2 0,-5-7 0,13 14 0,-6-6 0,-1 0 0,1-1 0,1 2 0,1-1 0,-3 2 1,1-1-1,-2 1 0,2-2-1,-2 0 2,0-1-1,2 1 0,-2 0 0,-5-8-1,6 11 2,-6-11-2,12 13 2,-7-4-1,-5-9 0,13 9-1,-13-9 2,14 11-1,-14-11 0,15 12 0,-15-12 0,15 8 0,-8-4 0,-2 2 0,5-1 0,-4 3 0,4-4 0,1 2 0,-3-1 0,-1 2 0,3-2 0,-4 4 0,4-5 0,-10-4 0,10 9 0,-10-9 0,12 13-1,-12-13 1,10 13 0,-10-13 0,10 14 1,-5-5-2,2-2 2,-2 0-1,3 3 0,-8-10-1,12 11 1,-12-11 0,12 11 0,-12-11 0,10 14 0,-10-14 0,7 10 1,-7-10-2,10 12 2,-10-12-2,10 15 1,-2-9 0,-8-6 0,15 10 0,-8-3 0,-1 0 0,3 0 0,-9-7 1,15 13-1,-15-13 0,12 13 0,-12-13 0,13 12 0,-13-12 0,13 10 0,-13-10 0,12 9 0,-12-9 0,10 8 0,-10-8 0,12 9 0,-12-9 0,13 8 0,-6-3 0,1-1 0,-1 0 0,-7-4 0,13 2 0,-13-2 0,9 3 0,-9-3 0,10 5 0,-10-5 0,5 8 0,-5-8 0,12 11 0,-12-11 0,10 10 0,-10-10 0,11 12 0,-11-12 0,12 11 0,-12-11 0,8 12 0,-8-12 0,10 12 0,-10-12 0,10 10 0,-10-10 0,11 6 0,-11-6 0,10 7 0,-10-7 0,8 9 2,-8-9-2,8 9 0,-8-9 0,9 7 1,-9-7-2,11 6 2,-11-6-1,12 5-1,-12-5 1,12 8 1,-12-8-1,13 6 0,-4-2 0,1 3-1,-2-2 1,2 3 1,0-2-2,0 0 1,0 0 0,0 2 0,-3 1 0,0-4 1,1 3-1,-8-8 0,13 15 0,-13-15 0,9 9 1,-9-9-1,8 11 0,-8-11 0,9 9 0,-9-9 0,8 8 0,-8-8 0,13 6 0,-13-6 0,14 7 0,-14-7 0,11 7 0,-11-7 0,7 8 0,-7-8 0,7 3 0,-7-3 0,11 4 0,-11-4 0,12 4 0,-12-4-1,17 8 1,-10-4 0,1 1 0,0 2 0,1-3 0,-3-2 0,3 0 0,-1 1 0,-8-3 0,12 4 0,-12-4 0,10 1 0,-10-1 0,8 3 0,-8-3 0,0 0 0,9 5 0,-9-5 0,0 0 0,10 8 1,-10-8-1,10 3 0,-10-3 0,6 4 0,-6-4 0,0 0 0,9 8-1,-9-8 1,0 0 0,0 0 0,0 0-1,3 8 1,-3-8-2,0 0 1,-5 6-2,-3-6-2,8 0-11,-14-8-9,3 0-16,-3-4-31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16:00:23.043"/>
    </inkml:context>
    <inkml:brush xml:id="br0">
      <inkml:brushProperty name="width" value="0.02646" units="cm"/>
      <inkml:brushProperty name="height" value="0.02646" units="cm"/>
      <inkml:brushProperty name="color" value="#3165BB"/>
      <inkml:brushProperty name="fitToCurve" value="1"/>
    </inkml:brush>
  </inkml:definitions>
  <inkml:trace contextRef="#ctx0" brushRef="#br0">-1-1 55,'0'0'49,"3"0"-13,-3 0-34,3 1-2,-3-1 0,4 3 0,-4-3 0,3 3 0,-3-3 2,5 5 0,0-1 2,-3 0 1,4 1-2,0 1 0,-1 0 0,0 2 0,2 0-1,-1 1-1,1 1-1,-2-1 0,0 0 0,0 2 1,0 0 0,-2 0 1,1 0 0,-2 1 0,-1 1 1,0-1 0,-1 0-1,0 1 0,0-1 0,-1-1 0,0 1-2,-2-1 1,0 0 0,-1 0-1,0 0 1,-1-1 0,0 0-1,0 1 1,-2 2-1,0-1 0,1 0 0,-2-1 0,1 1 0,0 2-2,0-3-5,1 0-13,2-1-14,-1-4-21,3 1-16</inkml:trace>
  <inkml:trace contextRef="#ctx0" brushRef="#br0" timeOffset="-1043">-212 175 76,'0'0'45,"0"-3"-16,0 3-30,0 0-2,0 0 1,-5-3 0,5 3 4,-2 1-1,2-1 3,-5 7 2,3-2 0,2 3 1,-3 0-2,3 2-1,0 0-1,0 0-1,3-1 0,-1 1-1,1-4 0,1 0-1,3-3-1,-1-2 1,-1-1-1,2-3 1,2-4 0,-1 2-1,0-4 1,-1-1 1,0 0-1,0-1 0,-2 0 0,-1 0 0,1 4 0,-3-1 1,1 5-1,-3 3 1,4-3 0,-2 6 0,0 1 1,0 5 0,-1-1 0,0 3 0,-1 1 0,0 1 0,0 1 0,0 0-1,-1 2 1,-2 0-1,-1 2 0,-2 0 0,0 1-1,0 1 1,-2 1 0,0-1-1,-1 1 0,1-1 0,0 0 1,-2 0 0,0-2 0,0-1-1,1 0 2,-1-2-1,0-2-1,-2 0 1,4-1-3,-3-7-1,3 1-11,0-6-7,-1 0-11,1-6-25,3-4-23</inkml:trace>
  <inkml:trace contextRef="#ctx0" brushRef="#br0" timeOffset="-1917">-331-7 15,'3'-3'30,"-2"-1"1,-1 4-3,5-5 0,-5 5-11,0 0-6,0 0-5,0 0-2,0 0-1,0 2-1,-2 2-2,-1 0 1,2 2 0,-3 1 0,2-1-1,-1 2 1,-1 0 1,2 2-2,-3 0 1,2 0 0,-2 1 0,2 1 0,-2 1 0,-1 0 1,2 1-1,-1 0 0,-1 1 0,1-2 0,1 2-1,-1-1 1,3-2-1,-2 1 1,2-2-1,0 0 1,-1 1 0,1-1 0,1 0 0,-2 0 0,3 1-1,-2-1 1,1 2-1,1-1 0,0 2 0,0-3 1,0 1-1,2-1 1,-1 0-1,2 0 0,-1-1 0,2-3-1,-1 1 0,0-4-3,3 2-6,-2-2-13,-4-4-14,6 3-24</inkml:trace>
  <inkml:trace contextRef="#ctx0" brushRef="#br0" timeOffset="-3395">-550 48 45,'0'-4'34,"-2"-3"-7,1 1-5,1 0-9,-3 0-6,1 0-3,0 1 0,0 0-1,-1 1 0,0 0 0,1 2 0,2 2 0,-6-3 0,1 3-1,1 0 0,-1 1-1,0 1 0,0 2 0,0-1-1,-2 2 1,0 1 0,2 0-1,-1-1 0,2 3 1,-2-2-1,0 2 0,1-2 0,1 2 0,1 0 0,-1 0 0,1 3 0,0-3 0,1 2 0,-1 1 0,2 2 1,-1 0 0,1-1-1,0 0 1,1 1 0,-2 0 0,2 0 0,0-1-1,0-2 0,0 2 1,0 0-1,0-1 0,0 1 0,0-1 0,-1 1 0,0 1 0,-1-2 1,1 1-2,1 1 1,-3-1 1,3-1-1,-1 0 0,0-1 0,0 1 0,1 1 0,-2-1 0,0-1 0,0 0 0,0 0 0,-1-2-2,1 1-1,0-3-3,1-1-10,0-1-17,1-4-20,0 0-13</inkml:trace>
  <inkml:trace contextRef="#ctx0" brushRef="#br0" timeOffset="-2811">-749 304 33,'0'0'46,"0"0"-9,5-2-34,-3 0 1,4 1 1,-2 1 2,0-1-1,0 0 2,1-1 0,1 2-1,-1-3 0,1 2-1,1-1-2,0-1 1,1 0-3,1 0 1,0 1-2,2 0-1,-1 0 0,-1-1-2,1 2-2,-2-2-1,2 3-11,-3-1-17,-1-1-20,-2 1-13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6:23:00.58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1207-942 18,'0'0'30,"0"15"-4,0-3-4,0-5-4,0 6-6,0 1-1,0 1-3,-2 1-2,2 0 0,0 1-4,0 0 0,0 0-1,2 0 0,5-2 0,1 1 0,1-3 0,4-1 0,-1-2 0,3 0 0,0-6 0,2 2 0,-4-2 0,4-3 0,-6-1 0,6 0 0,-4-4-1,1-1 1,-6-3 0,6-5 0,-1-2-1,-5-2 1,2-4 0,-3-6 0,2-4 0,-4-2-1,-2-1 1,-3-3 0,0-1 0,0 3 0,-2 0 1,-1 3 0,-9 3 0,5 4 1,-4 1-1,-1 2 0,-1 4 0,-1 4 0,-1 3-2,2 3 1,-2 2 0,0 5-1,1 1 1,-1 7-1,2 4 1,-2 1-1,3 4 0,0 0 1,-1 3-1,1 1 0,4 0 0,-4 2 0,5-3 0,-3 1-1,9 2 0,-4-7-2,5 7-1,-2-10-4,2 3-14,5-7-12,-5-8-25,13 15-12</inkml:trace>
  <inkml:trace contextRef="#ctx0" brushRef="#br0" timeOffset="341.2229">1200-936 69,'-10'4'55,"10"-4"-19,0 0-23,5 2-6,7 0-2,0-2-2,5 0 0,-1 0 0,6 0-2,-4-2 0,1 1 1,1-2-1,0 3-1,-3-1 0,-2-2-1,-2 3-3,-4-2-7,-1 0-13,-8 2-14,10-1-26</inkml:trace>
  <inkml:trace contextRef="#ctx0" brushRef="#br0" timeOffset="860.5688">1590-831 69,'0'0'60,"0"0"-24,0 0-23,4 14-5,-4-14 0,0 8-4,0-8 0,0 19-2,0-12 0,0 7-1,0 0 0,1-2-1,1 4 1,0-1 0,-1 3-1,1-4 1,2 0-1,1 0 0,0-1 0,0 1 0,0-4-1,-5-10-2,11 18-5,-11-18-11,10 7-10,-10-7-24,0 0-20</inkml:trace>
  <inkml:trace contextRef="#ctx0" brushRef="#br0" timeOffset="2207.8637">1877-1062 60,'0'0'38,"0"0"-8,0 0-12,0 0-6,0 8-3,0-8-2,0 14-2,0-8-1,0 7-1,0 1-1,0 5 0,0 2 0,3 2-1,2 1 0,3-4 1,-1 2-1,5-3 0,1-4 0,4-3-1,-2-7 1,3-4-1,1-1 1,-2-4-1,1-8 0,-3 3 1,0-9-1,-3 2 0,-2-5-1,-3 0 2,-2 2-1,-2-2-1,-3 5 1,0-1 0,0 6 0,-2 3 0,2 8 0,0 0 0,-10 1 0,10 9 1,0 2-1,0 6 1,0-1 0,7 6 1,-2 2-1,0 5 0,3 0 1,1 1-1,-1 2 0,-1-1 0,-4 1 1,4-2-1,-7-1 0,0-2 0,0 0 0,-7 0-1,0-2 1,-4 0-1,4-5 2,-3-2-2,0 0 0,-2-5 0,-1-5 0,-1 0 0,-1-5 0,2-4-3,0 2-1,-7-4-10,3 0-9,0-6-9,0 1-31,-1-1-20</inkml:trace>
  <inkml:trace contextRef="#ctx0" brushRef="#br0" timeOffset="-4935.5931">-94-991 28,'0'0'32,"0"0"-4,0 0-6,2-8-6,-2 8-5,8-2-2,-8 2-3,16-4 0,-6 1-3,5 2 1,-2-1-1,7-4-1,2 4 1,3-1-1,0 1 1,2-1-2,-2 2 1,3-2 0,-4 2-1,-1-1 0,-1 1 0,-5 0-1,0 1 0,-4 0 0,-5 0 1,1 0-1,-9 0 0,8 1 1,-8-1-1,0 0 1,0 12 0,-3-3 0,-4-2 0,-1 4 0,1 5 0,-6 1-1,3 0 0,-2 6 0,-5-1 1,0 2-1,-6 3 0,1-4 0,0 3 0,1-3 0,-5 2 1,5-7-1,-1 3 0,2-4 0,6 0 0,1 0 0,1-6 0,6 1 0,-1 0 0,5-6 0,2 2 1,0-8-1,9 10 0,-1-7 0,4 0 0,1-3 1,-1 0-1,8 0 1,-2 0-1,1 0 0,3 0 0,-1-3 0,3 3 0,-2-1 0,-4 1 1,4 0-1,-4 0 0,-3 0 0,-1 0 0,-1 1-1,-5 2-1,4 1-1,-12-4-5,13 0-10,-13 0-16,9-2-19,-9 2-18</inkml:trace>
  <inkml:trace contextRef="#ctx0" brushRef="#br0" timeOffset="-4468.2366">7-771 35,'0'0'55,"0"0"-8,5-2-29,-5 2-8,12-2-3,-12 2-1,15 0-2,-4-2 0,1 2-2,1 0 0,4 0 0,-2-1-1,2 1 0,0 0 0,-2 1 0,0 1-1,-2-1 0,1 2-1,-3-1 0,3 4-5,-6-5-11,2-1-12,0 1-21,-10-1-17</inkml:trace>
  <inkml:trace contextRef="#ctx0" brushRef="#br0" timeOffset="-3361.0931">586-863 40,'0'0'32,"0"0"-10,0 0-4,0 0-6,0 0-4,3-4 0,-3 4-2,14-3 1,-6 2 1,1-6-2,1 7-1,1-3-2,4 3 0,-1 0 0,1 0-1,-3 0-1,3 0 1,-2 0-1,2 0 0,0 0 1,-3 0-2,1 0 2,1 0-2,-3 0 0,-1-2 0,0 0 1,-1-2-2,-9 4 1,12-4 0,-12 4 0,0 0-2,0 0 0,0 0-2,0 0-5,0 0-10,0 0-18,-6 8-22,-2-4-1</inkml:trace>
  <inkml:trace contextRef="#ctx0" brushRef="#br0" timeOffset="-2827.7367">613-740 3,'0'0'45,"-7"8"-3,7-8-30,0 0 4,-10 10-6,10-10-1,0 0 0,-3 8-2,3-8 0,0 0-2,0 0-1,0 0-2,0 0 1,0 0-2,0 0 1,0 0-1,0 0 1,10 2-1,-10-2 1,13 0-1,-6-1 0,8 0 0,0-2 0,2 2 0,-1-1 1,3 0-1,-2 2 0,1 0-1,-1 0 2,1 0-2,-3 0 1,-3 0 0,1-1-1,-1-2 0,-5 2 0,-7 1-1,13 0-3,-13 0-9,0 0-13,0 0-16,0 0-23</inkml:trace>
  <inkml:trace contextRef="#ctx0" brushRef="#br0" timeOffset="7515.9419">2493-891 0,'-7'8'15,"7"-8"0,0 0 3,0 0-4,0 0 3,0 0 0,-8 5 1,8-5-4,0 0-5,0 0-2,0 0-2,0 0-2,0 0 0,0 0-2,5 0 0,-5 0 0,11-3 0,-1 3 1,-1 0 0,4 0-1,1 0 0,1 0 1,3 0-1,-1 0 0,1-2 0,-1 0 1,1-2 0,1 0-1,-2 1 0,-1-1 1,1 3-1,-2-3 0,-5 3 0,5-2-1,-3 2 0,-5-2 0,-7 3 0,13 0 0,-13 0 0,0 0-1,0 0-1,0 0-2,0 0-6,0 0-16,0 0-20,0-7-13</inkml:trace>
  <inkml:trace contextRef="#ctx0" brushRef="#br0" timeOffset="8043.8277">2632-1026 5,'0'0'60,"0"0"-25,-7 4-7,7-4-10,0 9-2,0-9-5,2 10-5,-1-2-1,3 0-1,-3 2-2,3 2-1,1 0 0,-4 2 0,1 2-1,0-1 1,-2 4-1,1-3 1,-1 6 0,2-3-1,-2 0 0,2 1 0,-1-2 1,1 0-1,3-2 0,-2-1-1,1-5 1,-3 1-1,6-3 0,-7-8-3,5 9-7,-5-9-15,0 0-15,0 0-23</inkml:trace>
  <inkml:trace contextRef="#ctx0" brushRef="#br0" timeOffset="10515.6213">3161-1044 40,'0'0'39,"0"0"-12,0 0-5,0 0-10,0 0-3,0 0-2,0 0-2,0 0-1,-4 5 0,4 3 0,0-8-1,-8 18 0,8-6-1,-2 2 1,1 0-2,1 6 1,0 1-1,0 3 1,1 3-2,4-3 1,2 2 0,0-1-1,3-1 0,-2 0 0,4-7 0,1 0 1,-1-9-1,3 0 0,0-4 1,2-1-1,0-3 0,1-1 1,-1-6-1,1-1 1,-1-1-1,1-5 1,-3 1-1,2-8 0,-5 1 0,1-3 1,-8-5-1,0-2 0,-3-3 0,-2 1 0,-5-5 1,-7 5-1,4-3 0,-7 3 1,-2 1-1,0 1 2,-1 6-1,-1 5 0,1 3 0,0 7 0,-1 4 0,1 5 0,-4 4-1,4 3 1,1 6-1,0 4 0,0 0 1,6 1-2,-4 3 2,1-1-2,2 1 0,6-3-1,1 2-2,-4-5-4,9 0-9,0-4-12,2-1-23,-2-10-19</inkml:trace>
  <inkml:trace contextRef="#ctx0" brushRef="#br0" timeOffset="10872.8581">3184-977 72,'-10'8'52,"10"-8"-18,0 0-24,-10 7-4,10-7-1,0 0 0,3 2-1,-3-2 0,14 0-2,-4-2 0,0 1-1,2-1 1,4 0-1,1-4-1,0 4 1,1-2 0,2 2 0,0-4-1,0 2-2,4 4-3,-7-4-7,-2 3-14,-2 1-14,-1 0-25</inkml:trace>
  <inkml:trace contextRef="#ctx0" brushRef="#br0" timeOffset="11524.2298">3589-844 123,'0'0'36,"4"-6"-14,-4 6-17,8-11-3,-8 11 0,12-5 0,-2 4-1,-2 1 0,5 0 1,-1 0-2,-3 1 1,2 4 1,-4 5-1,0-3 1,-4 5-1,-3 4 1,0 3-1,-3 1 0,-6 3 0,-1-4-1,-3 0 0,1 3 0,-3-7 0,5 1 0,-2-8 0,4 2 0,8-10 0,-13 9 0,13-9 1,0 0-1,0 0 0,0 0 0,8 0 0,4 0 1,-4 0-1,5 3 0,1 1 0,1-3 0,2 2-1,-2-3 0,3 2-2,-5-2-4,6 0-11,-7 0-11,3-4-20,-4-2-23</inkml:trace>
  <inkml:trace contextRef="#ctx0" brushRef="#br0" timeOffset="12491.4684">4147-1121 74,'0'0'52,"0"0"-16,-5-8-21,5 8-10,0 0-1,-12 10 0,12-10 0,-8 18 0,-3-6-1,5 4-1,-6-1 0,4 3-1,-2 0 1,-5 3-1,5 0 0,-4-2 0,-3 2 0,1 3 0,-3-5-1,1 3 0,-1 2 0,1-7 0,3 3-1,0-3-1,5-1-2,0-5-3,8 1-13,-3-6-9,5-6-23,0 9-21</inkml:trace>
  <inkml:trace contextRef="#ctx0" brushRef="#br0" timeOffset="12095.7329">3879-1146 92,'-7'-8'50,"7"8"-21,0 0-17,0 0-7,0 0 1,0 8-2,8 0-1,-4-1 0,1 3-1,7 1 0,1 0-1,0 3 0,1-1 0,1 2 0,2 2-1,-1-1 1,1 0-1,0-1 1,-2 1 0,2-1 0,-2 1-1,0-2 0,0 0 1,-5-4-1,2 3 0,-6 1 0,6-7 0,-7 1-1,-5-8 0,8 13-1,-8-13 0,0 0-3,0 0-5,0 0-11,0 0-12,0 0-26,-6-10-14</inkml:trace>
  <inkml:trace contextRef="#ctx0" brushRef="#br0" timeOffset="-121854.6092">41 6 23,'0'0'49,"3"-10"-29,-3 10-2,0 0-4,0 0-3,0 0-1,0 0-2,0 0-2,0 8-2,0-8-1,0 12 0,0-5-1,0 3 1,-1 1-2,1 3 1,0 1-1,0 1 1,0 4-1,0 2 1,0-2-1,0 6-1,0 0 0,-2-1 0,2 1 1,-2 0-1,2-1 0,-1 0 0,1 1 0,-4-3 0,3 0 0,-4 1 0,3 0 0,-3-5 0,3 1-1,-1-1 0,-2 0-1,2-4-1,1 1-6,-1-2-19,-1-6-19,4 1-14</inkml:trace>
  <inkml:trace contextRef="#ctx0" brushRef="#br0" timeOffset="-122470.1867">-205 39 10,'0'0'25,"0"0"-3,0 0 0,0 0-5,0 0 3,5 11-5,-5-3-2,0 4-5,-2 1-2,2 4-1,-1-2-2,-1 6 0,2 4-1,-2-3 0,-1 4-1,1 1 0,1 1-1,1 1 1,-2 3 0,-1-3-1,1 0 0,-1-1 0,1 1 0,-1-3-2,3-4 1,-2 2-3,2-5-5,0 0-17,0-5-19,0 1-15</inkml:trace>
  <inkml:trace contextRef="#ctx0" brushRef="#br0" timeOffset="-120950.5579">337 136 48,'9'-6'50,"-9"6"-11,8-6-30,-8 6-4,0 0-3,12-10 0,-12 10 0,10-4-1,-10 4 2,12-4 1,-1 3 0,1 1-2,1 0 2,8-4-2,-1 4 0,5-3 0,2 2-1,4-3 0,-2 0-1,3 0 0,-2 2 0,-2-2 0,-3 4 0,-5-2 1,-1 2-1,-7 0 0,-12 0 0,8 4 0,-8 3 0,-8 5 1,-6 0 0,-4 4-1,-4 1 0,-5 3 0,0 2 0,-3 2 0,0 0 0,3 1 0,-1-4 1,1 2-1,7-2 1,2-5-1,4 0 1,6-2-1,3-4 1,5-1-1,0-9 0,10 10 0,5-9 0,0 0 0,7-1 0,3 0 0,0-1 0,5-2 0,0 1 0,0-1 0,1 0 0,-3 1 0,-3-3-1,2 2-1,-9-2-4,1 2-10,-3 2-18,-9-3-21,2 3-13</inkml:trace>
  <inkml:trace contextRef="#ctx0" brushRef="#br0" timeOffset="-120590.3495">465 277 85,'0'0'47,"0"0"-18,0 0-25,6 0-3,-6 0-1,14-4 1,-6 1 0,2 1 0,5 0 0,0-2 1,2 2-1,3 0 0,2-3-1,3 4-7,-2 1-18,1-3-17,3 3-15</inkml:trace>
  <inkml:trace contextRef="#ctx0" brushRef="#br0" timeOffset="-119820.0769">1032 261 53,'0'0'51,"0"0"-11,0 0-32,7-3-4,-7 3-2,10-9 1,-10 9 2,17-9-2,-9 4 1,5 2-2,1-1 2,3 4-2,1 0 0,4 0-2,-1 3-1,5-3-3,-3 4-10,5 1-19,-7-5-22,0 4-11</inkml:trace>
  <inkml:trace contextRef="#ctx0" brushRef="#br0" timeOffset="-118885.7396">1770 73 131,'0'0'33,"-10"14"-12,2-4-22,0 1 0,-1 1 0,-4 4 0,-4-1 2,0 7-1,-1-2 2,-2-1-1,1 7 0,-4-4 1,5-1-3,1 2-3,0-2-11,0-10-18,7 6-21,-3-8-14</inkml:trace>
  <inkml:trace contextRef="#ctx0" brushRef="#br0" timeOffset="-119202.7094">1564 91 28,'0'0'44,"0"0"-31,0-7-6,0 7 1,0 0 6,0 0-2,0 0 0,4-5 0,-4 5-2,10 5-1,-10-5-3,12 17-3,-4-8 0,2 4-3,2 2 1,1-2 0,1 3-1,-1 0 0,2 1 0,-2-1 0,2-1 0,0 0 0,1 3 0,-5-5-1,4 1 0,-3-4-2,1 0-10,-3 2-18,-10-12-20,17 7-14</inkml:trace>
  <inkml:trace contextRef="#ctx0" brushRef="#br0" timeOffset="-118015.143">2122-95 15,'0'0'28,"0"0"-4,0 0-1,0 0-3,0 0-4,-7 8-4,7-8-1,0 12-3,0 2 0,-1-4-4,1 7 0,0 1-2,0 6 1,-4 1-2,4 1 0,-1 4 0,-3 4-1,3 0 0,-3 0 0,1-1-1,-1-5-1,3 0-1,-8-4-5,9-3-9,-1-4-27,-4-5-14</inkml:trace>
  <inkml:trace contextRef="#ctx0" brushRef="#br0" timeOffset="-117640.1805">2324-112 126,'0'0'36,"0"0"-13,0 14-20,0-4-4,0-1 0,-3 9 1,0-2 0,-4 5-1,2 5 1,0 2 0,-2 1 1,2 5-1,-1 3 1,-4-1-1,5 2-1,-2 0-1,-2-3-3,3-1-9,1 1-22,-2-9-21,4-1-12</inkml:trace>
  <inkml:trace contextRef="#ctx0" brushRef="#br0" timeOffset="-116887.4005">2467 280 30,'3'-9'51,"5"2"-14,1 0-32,-1-2-5,4 1 1,1 3-1,-3-2 4,2 3-1,3 0 0,-5 2 0,2 2 0,-2 6-1,-2 1 1,-1 2 0,-2 4-2,-3 3 0,-2 0 1,-2 3-1,-5 2 2,-1-5-1,-5 5 0,1-4 1,-2-2-1,-2-1 1,1 1-2,-2-4 2,2-3-1,0-1 0,3-2 0,4-2-2,8-3 2,-12 4-1,12-4 1,0 0-1,8 2 1,1 0-2,6-1 2,3 2-1,1-1-1,7-1-1,0 2-3,5-3-20,1 4-13,0-4-29</inkml:trace>
  <inkml:trace contextRef="#ctx0" brushRef="#br0" timeOffset="-115335.9058">3043 197 96,'-7'6'48,"7"-6"-20,-7 7-22,7-7-3,12 1-3,1-1 0,4 0 0,1 0 0,3-1-1,4 0 0,3-1 0,4-1 0,-2-4-3,7 6-12,0 0-18,-4-7-22,2 2-11</inkml:trace>
  <inkml:trace contextRef="#ctx0" brushRef="#br0" timeOffset="-115639.8999">3033 30 25,'0'0'35,"0"0"-23,10 3-5,1-3-3,1 0 3,1 0 1,4 0 0,0 0 4,1-2-6,7-1 2,1 2-3,0-2-1,-1 3-1,6-4-3,-8 3-4,5 0-12,-4 1-29,-7-2-9</inkml:trace>
  <inkml:trace contextRef="#ctx0" brushRef="#br0" timeOffset="-113742.9101">3814 203 50,'5'-3'50,"12"3"-10,-4 0-32,4 0-7,2 0-1,1-3 0,3 3 0,-1-1 1,0-2 1,3 1 1,0 2 0,3-3-1,-1 2 1,2-1 0,2 1-1,-5 1-1,4 0-1,0 0-4,-7 0-10,-3-1-19,-3 1-23,-2-2-3</inkml:trace>
  <inkml:trace contextRef="#ctx0" brushRef="#br0" timeOffset="-114266.8142">3896-282 30,'0'0'49,"5"5"-30,-5 3-11,2 1-2,-2 5 0,2 0-3,-2 6 0,0 1 1,0-1-1,-2 4 0,-1 3 0,-1-1 0,-4-3-1,1 1 0,-3-2-2,5-1-2,-1-3-2,-3-2-2,4-7 2,5-9-1,-10 6-2,10-6 3,0 0-2,0-10 6,0-3 4,7-4-2,-2-3 2,0-2-1,3 0 1,-1-5-1,5 0 0,1 0 0,2 0-1,0 3-2,9-3 1,-6 4 1,4 2-2,-2 5 0,3 4 1,-1 4 1,-4 7-1,3 1 2,-5 9-2,-1 3 2,-1 4-2,-8 2 1,-2 1-1,-4-1 0,0 2 2,-5-6-2,-7 2 1,0-4 0,-6-4-1,-4 0 1,0-1-1,-1-5 0,-4 1 0,2-3 1,-2 3-1,7-3 1,2 0 0,4 0-1,14 0 1,-6 1-1,6-1 0,13 5 1,2-1-2,10 1 1,0 4-1,4 1 0,1-1 0,-2 3 1,6-2-1,-1 4 0,1-3 0,-2-1 0,-4 0-3,-1-1-8,0-1-18,-11-5-19,-1 1-14</inkml:trace>
  <inkml:trace contextRef="#ctx0" brushRef="#br0" timeOffset="-113226.5837">4019 380 126,'0'0'36,"18"3"-14,-10-3-20,6 0-1,-1 0-1,1 4 0,-1-2 1,-5 1-1,4 2 1,-5 2 0,-4 4 1,4 0-1,-6 3 0,-1-1 1,-3 3-2,-5 0 1,-1 2-1,-4-1 0,0 0 1,-6 2-1,2-3 0,-1 4 0,0-2 1,1-2-1,2 0 1,1-5-1,9 2 1,2-3 0,3-10 0,5 12-1,8-7 1,2 0-1,6-1 0,0 1-1,6-2 0,5 4-6,-4-2-13,4-2-11,2-2-25,-3-1-17</inkml:trace>
  <inkml:trace contextRef="#ctx0" brushRef="#br0" timeOffset="-112275.2697">4984-25 35,'0'0'53,"9"-2"-10,-9 2-30,0 0-9,8-8-2,-8 8 0,0 0 1,0 0 0,-3 0 0,-7 0 1,3 5-1,-8 0 0,2 3 0,-4 2-2,0 2 1,-1 2-1,1 2-1,-3-1 1,0 2 0,0 0-1,0 0 1,-2 0 0,5-1 0,-1-1 0,9-1 0,-2-3 0,4 0-1,0-3 2,7 0-2,0-8 1,10 13 0,-3-7-1,8 2 2,0-2-2,2 2 0,3-1 1,0 5 0,7-2-1,-4-1 0,7 3 0,-1-3 0,-2 1 1,-1 1-2,0-3 0,-3 0-3,-1-2-9,-2 3-14,-7-8-18,1 3-19</inkml:trace>
  <inkml:trace contextRef="#ctx0" brushRef="#br0" timeOffset="-111779.9391">5549-183 62,'1'-14'56,"-1"14"-21,7-10-23,-7 10-6,0 0-1,0 0-2,0 4 1,0 8-1,0 4 0,0 4 0,3 6-1,2 1 1,2 4-1,3 6 0,0 2 0,0 0-1,2 1 0,-4 0-1,2 1 0,-3-1 0,0-3 0,-2 0-2,-2-6 0,0-1-3,-3-5-5,4-5-13,-1-5-16,-1-7-23</inkml:trace>
  <inkml:trace contextRef="#ctx0" brushRef="#br0" timeOffset="-111103.7005">5657-134 128,'12'-6'33,"-4"-2"-10,4 1-22,5-1-1,1 2 0,1 0 1,1 4-1,3 0 1,-1 2 0,5 0 0,0 6 0,1 2 0,-3 4 0,4 1-1,-4 5 1,-3-2 0,-6 2-1,-7-3 0,-4 2 2,-9-3-2,-9 1 0,-7-4 0,0-2 0,-9 3 0,-3-5 0,1 0 0,-3 1 0,4 0 1,3-3-1,5 2 1,2-1-1,4 0 1,2 1-1,8 0 0,-3 1 0,9-8 0,-8 16 0,8-16 0,-9 13 0,9-13 1,0 14-1,0-14 0,0 10 0,0-10 1,14 9 0,-4-2-1,3 0 1,-1 1-1,5 0 0,-1 2 1,3 0-1,6 4 1,-2-3-1,6 2 0,-1 1 0,4-1-2,5 5-4,-5-2-13,5-1-9,-2 1-22,-5-5-17</inkml:trace>
  <inkml:trace contextRef="#ctx0" brushRef="#br0" timeOffset="-65020">-1211 1576 48,'0'0'48,"0"0"-9,0 0-36,0 0 0,8 5-2,-2-5 2,3 0 0,-2 0-1,4 0 1,2-5 0,0 0 0,3 0 0,2-1-1,-3 1 0,5-5-2,-3 1 0,-2 2-2,2-1-6,1 3-24,-9-5-13,6 6-16</inkml:trace>
  <inkml:trace contextRef="#ctx0" brushRef="#br0" timeOffset="-65021">-999 1186 23,'0'-10'22,"0"10"0,-2-8-4,2 8-1,-7-7-1,-1 2-8,3 2-3,-4 2-1,-2-1-1,2 2-1,-1 0 0,-2 0 0,2 2-1,1 2 0,-2 1 1,4 0-1,-1 2-1,1 1 0,-1 2 1,1 1-1,3 3 0,-1 1-1,1 4 1,2 3 1,0 0-1,2-1 0,0 1 1,0 1-1,3-3 0,2 1 1,-1 1-2,0 0 1,1 3 0,1-2-1,-2 2 1,-3 4-1,3 0 1,-3 2 0,-1-2 1,0 4-1,0-5 0,-1 1 0,-1-2 0,0-6 1,0 1-1,-1-5-1,0-2-1,1-4-8,1 0-12,1-11-25,-2 12-4</inkml:trace>
  <inkml:trace contextRef="#ctx0" brushRef="#br0" timeOffset="-65019">-756 1150 0,'0'0'48,"0"0"-6,1-7-30,-1 7 0,0 0-7,-3 0 2,3 0 1,-7 13-1,1-2 0,0 1 0,3 2-1,-6 3-1,5 2-1,-2 1 0,1 3-2,1-4 0,-2 4 0,2 0-1,0 2-1,-1 2 1,-1 0-2,2 2 1,-1 1 0,1 1 0,1 1 0,0 0 0,3 0 0,0 1 0,1-5 0,4-1 0,4-1 1,-2-3-2,5-3-1,1-3-4,-1-7-12,1-3-19,2 0-21</inkml:trace>
  <inkml:trace contextRef="#ctx0" brushRef="#br0" timeOffset="-65017">-724 1604 72,'0'0'52,"0"0"-18,6-7-26,6 5-4,-1-1-2,6-1 0,3 2-2,-3-2 0,3-1-3,1-2-3,-2 1-8,2 2-16,-3-5-26,1 3-4</inkml:trace>
  <inkml:trace contextRef="#ctx0" brushRef="#br0" timeOffset="-65018">-728 1450 85,'0'0'49,"11"0"-20,-3 0-25,2-2-2,5 0-1,0 2-1,3-1 0,1-1 0,4 0 0,-2-3 1,4 3 0,-4-3 0,3 1 0,-6-2 0,0 3 1,-5 1-1,-1-3-1,-3 4 1,-9 1-1,6 0 0,-6 0-1,-3 11 2,-7-2-2,-2 4 1,-3 1 0,-3 4 0,0-2-1,-2 4 2,-4 1-1,4-3 0,-3 2 1,6-2 0,1 0 0,3-5-1,4 1 1,3-3 0,4-5-1,2-6 0,10 10 0,-1-10 0,6 0 0,1 0 0,3 0 0,-1-4 0,4 2-1,0 1 1,-3-2-1,-2 3-2,-3-3-2,1 3-6,-4-1-14,-11 1-24,10-2-14</inkml:trace>
  <inkml:trace contextRef="#ctx0" brushRef="#br0" timeOffset="-65016">-491 1212 55,'12'10'55,"-12"-10"-19,10 14-27,1 0-3,-4 0-3,5 3-1,-3 3-1,0 3 1,1 4-2,0 1 3,-2 2 0,2 4 0,-5-4 0,2 4-1,-5 0 1,3 1-2,-5 2 0,2-6-1,-2 2-2,-2-4-3,1 1-9,-3-1-18,-3-7-20,1 2-16</inkml:trace>
  <inkml:trace contextRef="#ctx0" brushRef="#br0" timeOffset="-65015">-211 1510 55,'-5'0'49,"5"0"-12,0 0-33,0 0-3,0 0 1,5-1-1,-5 1 1,9-6 0,-9 6 3,10-3-1,-5 0 1,-5 3-1,17-6 0,-12 3 0,5 3-1,-1-2-1,3 2 0,0-2-1,3 1-1,-2 1 1,0-1-2,2-1 1,-3 2-1,-3-1-1,0-3-4,-2 4-7,-7 0-20,0 0-18,8-2-15</inkml:trace>
  <inkml:trace contextRef="#ctx0" brushRef="#br0" timeOffset="-65014">-207 1614 128,'0'0'34,"15"0"-12,-6 0-21,6-1-2,1-6 1,1 1-3,-1 0-1,3-1-4,-3 1-13,2-5-23,1 4-15</inkml:trace>
  <inkml:trace contextRef="#ctx0" brushRef="#br0" timeOffset="-65013">74 1618 98,'8'-4'44,"-8"4"-26,0 0-13,10-2-2,-3-3-2,0 0-1,6 1 0,0-1 0,2-1 0,-1 2 0,5-4 0,2 1 0,0 1-3,-2 0-6,1-3-22,2 6-19,-5-3-11</inkml:trace>
  <inkml:trace contextRef="#ctx0" brushRef="#br0" timeOffset="-65012">192 1234 10,'0'-8'20,"0"-1"0,-3-3 2,-3 0-9,1 2 0,1-3-5,-1 2 0,0-2-3,-1 3 0,-1-1 2,3 4-3,-2 0 1,6 7-1,-11-3 0,11 3-2,-11 1 0,11-1-1,-7 16-2,6-5 2,-4 2-1,4 3 0,0 2 0,1 1 2,0 1-1,0 3 0,0-1 1,2 3-1,3 0 0,-2 0 0,2 2-1,-1-1 1,0-1-1,1 3 1,-1-3 1,1 4-1,-3-4 1,2 2-2,-2-4 2,0 5-1,1-1 0,-3 0 0,2 0-1,-2 0 0,0-1 0,0-3-1,-2-1-2,-1-6-2,1 0-10,0-2-23,-2-5-17,4-9-2</inkml:trace>
  <inkml:trace contextRef="#ctx0" brushRef="#br0" timeOffset="-65010">860 1072 5,'0'0'10,"0"0"0,0 0-2,-1 3 2,1-3-3,-7 9 5,7-9 2,-9 12 2,4-3 2,-3-1-5,3 2-1,-3 3-3,-1 3-1,1 0-2,-1 5-2,0 1-2,-2 1 0,3 2-2,-4 0 1,2 1 0,1 2-1,-2-1 1,2-1-1,4 1 0,-1-1 1,2 1 0,1-3 0,1 3 0,2 2 1,0-2-2,0 6 1,3-4 0,0 1 0,3-2 0,-2 2-1,4-2 1,-3-3-1,1-2 0,3-4-1,0-1-3,0-1-11,1-2-21,-3-5-19,2 2-11</inkml:trace>
  <inkml:trace contextRef="#ctx0" brushRef="#br0" timeOffset="-65009">1141 1330 10,'0'0'18,"-8"7"2,8-7-1,-7 11-3,2-3-3,-1-1-5,5 1-2,-2 1-4,0 2 0,-1 1-2,-1 3 0,3-3 0,0 4 0,0 1 0,-1 0-2,2 3 4,1-4 0,0 1 0,0 1 3,0-2 0,1 2-1,4-4 1,-1 1-2,2 0 1,1-2-2,0 3 0,2-5-2,4 0 0,-3-2 1,3-1 0,1-3 0,3-2 0,-3 0 0,1-3 3,2-2-2,-4-1 1,3-3-1,-4-5 0,2 0 1,-3-2-2,2-2 0,-6-3 0,6 3 0,-4-7-1,-1 1 0,4 4 1,-4-6-1,1 2 0,-4 1 0,3 1 0,-4-4 0,-1 2 0,-1 0 1,-2 0-1,0-2 0,-5 1 0,-1-1 0,-3 1 0,-1 0 1,1 3 0,-3 1-1,-3 4 1,5 3-1,-4 2 2,-1 5-1,1 4 0,-3 2 0,-1 3 0,1 6-1,-1 0 1,-1 5-1,-1-2 0,1 5 0,3-3 0,-1 2 0,3-3 0,-1 0-1,5-1 1,3 0-2,0 0-2,5-5-7,2 2-11,0 1-25,1-3-13</inkml:trace>
  <inkml:trace contextRef="#ctx0" brushRef="#br0" timeOffset="-65008">1086 1538 81,'4'0'48,"-4"0"-19,11-7-29,-2 5 0,0-2-1,2-3 1,4 2-1,0-1 1,1 2 1,1-1-1,4 1 1,2-1-1,-3 0 0,4 3 1,-2-1-2,-2 0-1,-1 0-9,-1 3-24,-6 0-18,2 0-4</inkml:trace>
  <inkml:trace contextRef="#ctx0" brushRef="#br0" timeOffset="-65007">1567 1624 13,'0'0'59,"0"0"-12,0 0-31,0 0-9,0 0 0,0 0-4,0 4 1,0-4-1,0 10 1,-2-4 0,0 1-1,2 4 1,-4-1-1,4 5-1,-4 1 0,4 0-2,0 0-2,-1 3-2,-1-3-9,2 0-21,-4-4-20,4 1-12</inkml:trace>
  <inkml:trace contextRef="#ctx0" brushRef="#br0" timeOffset="-65011">1793 1357 13,'0'0'22,"0"0"-7,-11 5-3,11-5-5,0 0-2,0 7-3,0-7 1,0 7 1,0-7 3,0 11-3,0-7 2,3 4 0,-2 2 0,2-1-2,1 2-2,0 3-2,0-5-2,2 3 2,-2 0-2,7 1 0,-5 0 2,3-2-2,-3 1 2,3-4 0,-4 0 2,5 2-2,-5-4 2,-5-6 0,13 7-2,-13-7 2,13 0-4,-8-1 0,5-3-2,-1-4 0,0-2 0,1 0 0,-3-1 2,6-3 2,-3 2 0,-3-2 2,2 0 0,-3-1 2,1 4 2,-1-2-2,-3 4 0,3 0-4,-3 2 3,-3 7-3,4-7 2,-4 7-1,0 0 1,0 7 0,0 1-1,-1 1 1,-2 4-1,0 0 1,0 2-1,0 1-1,0 3 2,2 2-2,-4-3 0,2 5 0,0-2 1,1 5-1,0-2 0,-1 0 0,-3 2 2,2-1 0,-2 0 1,-2 1 0,1-3 0,-2-2 1,-1 1-2,1-3 1,-1-1 0,-1-2-1,2-1-1,-1-2 0,-2-2-1,3 0-1,-1-6-6,-2-1-26,4 2-17,-6-6-13</inkml:trace>
  <inkml:trace contextRef="#ctx0" brushRef="#br0" timeOffset="-65006">2248 1519 57,'3'-9'53,"5"8"-14,-8 1-32,7-9-4,3 6-1,-3-3-1,2 3 1,2-2-1,-3 2 2,6 0-2,1-1 2,-1 3 0,4 0-2,-2-2 1,2 1-1,-1 0 1,0 1-2,-1 1 0,-3 0 0,-4 0-2,0-1-2,-3 1-5,-6 0-12,0 0-24,0 0-17</inkml:trace>
  <inkml:trace contextRef="#ctx0" brushRef="#br0" timeOffset="-65005">2403 1419 48,'0'0'56,"-4"-4"-28,4 4-10,0 0-7,0 8-4,0-8-1,0 13-3,0-4-1,0 4 0,0 1-2,0-2 1,0 6 0,-4-2-2,3 2 0,-3 0-1,0-2-3,0-3-10,0-4-21,4 1-22,0-10-7</inkml:trace>
  <inkml:trace contextRef="#ctx0" brushRef="#br0" timeOffset="-64995">2907 1328 18,'-10'0'0,"10"0"5,-10 0 5,10 0 7,-8 4 2,8-4 4,-10 3-1,10-3-5,-8 7-4,8-7-5,-7 9-2,7-9-2,-4 12 0,2-3-1,2 3-1,0-1 0,0 3-1,0 2 0,0 2-1,4-1 0,0 2 0,3 2 0,-1-3 0,3 0 0,-2 1 0,2-6 0,0 2 0,1-5 0,-1-3 1,0-1-1,2-3 0,2-3-1,-5-4 1,7-3 0,-1-5 0,1 0 0,1-5 0,4-2 0,-3-1 0,1-3 0,1 1 0,-2-6 0,-1 1-1,-5-2 2,0 1-2,-5-8 1,-5 3 0,-1-3 1,-1 0-1,-8 6 0,-3-1 0,-2 4 1,-3 3 0,0 7 0,-4 6 0,2 3 1,-2 5-2,0 3 1,4 3 0,-1 5 0,1 1-1,0 7 0,1-1 0,-2 4 1,3 2-1,0 2 1,4 0-1,-2 2 0,2 1 0,2-3 0,1 0-2,-3-2 0,10-1-5,-3-3-9,0-5-19,4 4-24,0-9-6</inkml:trace>
  <inkml:trace contextRef="#ctx0" brushRef="#br0" timeOffset="-64994">2874 1399 94,'0'0'44,"7"-4"-17,-7 4-27,6-4-2,4 2 0,-3-2 1,2 1 0,2 0 0,-2-1 3,5-2 0,2 2 2,4 0-1,-2 1-1,2-2 1,3 1-2,0 0-1,-1-1-4,-1 2-5,-4-1-13,-3-1-26,1 5-14</inkml:trace>
  <inkml:trace contextRef="#ctx0" brushRef="#br0" timeOffset="-65004">3217 1590 15,'0'0'18,"10"-9"2,-4 4-4,-6 5-2,13-12-3,-4 9-5,-1-1 0,1 2 2,-2-5-3,3 6 0,-4-2 2,4 3-3,-4 0 1,5 0-3,-11 0 1,10 10-2,-10-10 2,6 12-1,-6-4 2,0 3-2,0-4 1,-3 6 0,-1-1 0,-4 3-1,3-2-1,-4 3 0,-2 0-1,2 1 0,1-2 0,-1-1 1,-2-4-1,1 3 1,5-4-1,0-2 0,5-7 1,-8 8-1,8-8 1,0 0-1,0 0 0,8 0 0,-3-3 1,4 1-1,0 0 0,3 1 0,1-2 0,3 3 1,1 0-1,-1-1-1,3 1-1,1 0-3,-3 2-12,2 1-20,-4-3-20</inkml:trace>
  <inkml:trace contextRef="#ctx0" brushRef="#br0" timeOffset="-65003">3456 1342 8,'0'0'20,"0"0"2,6 6 0,-6-6 0,7 10-2,-1-4-6,-3 1-7,8 1 0,0 2-1,-3 0-2,6 1-1,-1-1-1,2 0 0,-2 3-2,2-7 1,-1 3-1,1-1 0,-1-1 0,-2 2 0,-1-1 0,3 0-1,-1-1 1,-1 1-1,1-1-1,-4 0-2,2-3 0,-1 2-6,-4-2-10,-6-4-31,13 6-6</inkml:trace>
  <inkml:trace contextRef="#ctx0" brushRef="#br0" timeOffset="-65002">3755 1345 8,'0'0'45,"0"0"-29,0 0-11,0 0 0,0 0-3,0 0 2,0 0 3,-6 6-3,6-6 2,-2 9 4,-3-4-3,-3 1 2,4 2-3,-6 2 0,4 0-2,-5 4-2,-3-4 0,-1 4-1,5-1 0,-5 0-2,-1 0 1,1 1-3,2-1 2,1-3-3,2 4-2,3-5-3,-3 2-3,6-1-10,-1-4-30</inkml:trace>
  <inkml:trace contextRef="#ctx0" brushRef="#br0" timeOffset="-65001">3807 1021 23,'0'0'22,"0"0"-5,0 0-3,0 0-7,4 3 0,-4-3-1,9 10 0,-9-10 4,6 13-4,5-6-1,-7 0 0,5 4-1,-5-2-1,5 3 0,-3 3-3,3-3 2,-4 6-2,3-2 0,-3 6 0,0 0 0,5 0 0,-6 1 0,-3-2 1,7 0-1,-6 2 0,1-1 0,-1-5 1,0 2-2,-2 2 2,0-2-1,0 2 2,-2 0-1,-3 2 2,-1-3-1,-1 3 0,0 0 2,-3 1-2,1 0 0,0 2-1,-3-5 0,2 3-3,-1-2-5,3-3-12,1 2-27,-1-10-12</inkml:trace>
  <inkml:trace contextRef="#ctx0" brushRef="#br0" timeOffset="-64999">4196 1534 20,'0'0'15,"-1"9"-10,1-9-2,0 0-1,0 0 1,0 0 6,0 0 1,0 0 4,0 0-1,5 5-1,-5-5 1,11 0-4,-4 2-5,1-1-1,-1 2-1,4-2-2,-5-1 1,3 2-1,-1 1 0,1 0 0,1 1 2,-2 0-2,1-1 0,-2 0 0,6 3 0,-3-3-3,-3-1-5,7 2-15,-1 3-18,-5-6-14</inkml:trace>
  <inkml:trace contextRef="#ctx0" brushRef="#br0" timeOffset="-65000">4412 1257 3,'0'0'20,"0"0"0,-5 2-1,5-2-2,-10 6 0,10-6-3,-12 9-5,4-5 0,0 5-3,1-2-2,-4 2 0,0-2 0,2 2-1,-4 3-1,4-3-1,-5 2-1,8-2 0,-4 0 0,4-2 0,-3 2 0,9-9 0,-9 9 0,9-9 0,-5 8 1,5-8-1,-2 8 0,2-8 0,0 0 0,2 9 0,-2-9 0,7 7 0,-7-7 0,7 8 0,2-5 0,-1 4 0,0-5 0,2 4 0,0-1 2,-1 0-2,0-1 1,4 1-1,-4-3 0,2 2 0,-4-1 0,3 0-1,-5 2-2,-5-5-1,12 10-10,-12-10-16,5 11-21,-3-1-2</inkml:trace>
  <inkml:trace contextRef="#ctx0" brushRef="#br0" timeOffset="-64998">4754 1312 13,'-9'9'20,"9"-9"0,-5 10-1,5-10-6,-4 9 0,1 0-1,0 2-4,2 0-3,-1 5 1,0-1-3,2 2 0,0 1 0,0 4-1,4-2-2,0 1 0,2-3-2,0 0 2,0-3-1,4-3 1,0-1 0,-2-3 0,5-5 0,-3-2 0,3-1-2,-4-5 2,9-6 2,-6-2-2,1-3 0,1 2 1,1-7-1,-2 1 0,0-2 2,-2 1-2,-2-6 1,2 2-1,-5-4 3,1 0-2,-4-2 2,-2-2-1,-1 1 1,-2 1 1,-3 4-1,-7 1 1,1 5-1,-3 2-1,-1 6 1,0 4-1,-2 3-1,-2 5 1,1 1-2,0 5 1,1 7-1,-1 3 0,0 5 0,1 5 0,-1 2 0,7 0-2,-3 3-1,2-2-5,3 0-12,0-7-23,7 3-16</inkml:trace>
  <inkml:trace contextRef="#ctx0" brushRef="#br0" timeOffset="-64997">4736 1362 0,'0'0'50,"0"0"-4,0 0-28,7 0-9,1 0-3,-1-2-3,4-2-1,-1-1-1,3-2 2,3-2-1,0 5-1,7-5 0,-4 3-1,0 1 2,3 1-2,-4 1 0,-1 3-4,-2 0-12,-2 0-27,1 0-10</inkml:trace>
  <inkml:trace contextRef="#ctx0" brushRef="#br0" timeOffset="-64996">5130 1473 102,'0'0'44,"4"-7"-17,-4 7-25,0 0 0,0 0-1,0 0 0,3 4 1,-3 1-1,0 6 1,-1 1-1,-2 0 0,0 7-1,-2-1 0,1-1 0,-2 5-3,1-6-4,3 2-13,-2 0-17,2-9-22</inkml:trace>
  <inkml:trace contextRef="#ctx0" brushRef="#br0" timeOffset="-65037">5410 1456 50,'7'-1'50,"-7"1"-10,12-9-34,-12 9-4,15-5-1,-6 0 0,1 1 0,0-2 0,5 1-1,0 0 1,1 2 1,4-4-1,-2 3 0,0-2-2,0 1-5,3 3-15,-10-3-23,7 1-8</inkml:trace>
  <inkml:trace contextRef="#ctx0" brushRef="#br0" timeOffset="-65036">5636 1131 30,'8'-2'44,"-8"2"-37,9-14-5,-3 7-2,1-3 5,-3 0-3,0 0 2,-4 0-2,0-2 4,0 3-2,0-4 2,0 3-4,-6 0 3,0 0-1,-3 2-1,0-3 2,1 6-2,-3-1 1,0 1 0,0 4 0,1 1-2,1 0 0,-1 3-1,4 4 0,-3 2 0,3 0 2,-1 3-2,2 1 2,1 0 0,-1 3 0,3 0-1,0 3-1,0 1 1,2-2-1,0 1 0,0 2-1,0 2 0,2-3 0,-2 3 0,0 0 1,0 1-1,0 1 1,0-3-1,-2 3 1,0-2-1,2 0 0,0-1 0,0-1 0,0 1 0,0-1-1,0 1 1,4-5 0,-2 4 0,0-4 0,0 2 0,1-2 0,-1 2 0,-2-6-1,0 2-2,0-4-4,0-3-19,0 4-20,0-12-13</inkml:trace>
  <inkml:trace contextRef="#ctx0" brushRef="#br0" timeOffset="-65035">5907 900 25,'0'0'54,"0"0"-9,0 0-37,0 7-3,-4 0 0,-4 2-1,2 1 1,-4 3 0,3 4-3,-5 1 2,3 3-1,-1 2 0,-1 3-1,2 5 1,2 3-1,-1 0 0,1 5 0,3-5-1,-2 3 0,3-2-1,1 1 0,1-6 0,1-2-1,0-2-1,1-5-3,4 2-5,-2-6-9,0-2-27,4 0-14</inkml:trace>
  <inkml:trace contextRef="#ctx0" brushRef="#br0" timeOffset="-65034">5968 1292 104,'1'9'41,"7"4"-16,-8 1-25,5-2-1,-2 2-1,4 1-1,-2-4 1,1-2 0,1-2 1,1-5 1,2-2 2,-2-3-1,1-3 1,-1-5 0,1-4-1,-3-1 0,1-1-1,-1-3 1,-5 1-2,1 2 2,1 2-1,-2 5 0,-1 4 0,0 6 0,0 0 1,3 6 1,1 9 0,-2 2 0,0 6 0,-2 3 1,0 2-2,0 3 1,-4-1 0,-1 3-2,-1-1 1,-1 2 0,-2-2 0,0-1 0,-1-1 1,-1-5-1,0 2 0,-2-3 0,-2-2-1,0-3-1,-1-3-1,1-1-4,-1-8-5,-1-1-19,6-4-21,-3-2-15</inkml:trace>
  <inkml:trace contextRef="#ctx0" brushRef="#br0" timeOffset="-65033">6214 896 102,'0'0'43,"0"0"-16,6 5-25,-6-5-3,7 11 0,-1 0 1,-3 2 1,3 1 0,1 2 2,1 0 0,-1 3 1,2 4-2,-2 2 1,2 0 0,-3 1-1,2 5 0,-3-2-2,-3 3 0,-1-1 0,-1 0 0,0 2-1,-1-3 0,-4-1 0,-1 0 0,-4-3-1,1 0 0,-1 0 0,-3-3-2,0 3-4,2-6-15,-2-2-16,6-3-23</inkml:trace>
  <inkml:trace contextRef="#ctx0" brushRef="#br0" timeOffset="-65032">6553 1333 123,'9'0'35,"-1"-5"-12,0 1-21,4-1-2,0 1 1,0-1-1,2-1 0,-4 3 0,8-3 0,-6 1 0,3-1 0,-1 2 1,1 0-2,-2 0 1,0 0-3,-4-2-4,-2 4-8,-7 2-15,0 0-25,8-4-9</inkml:trace>
  <inkml:trace contextRef="#ctx0" brushRef="#br0" timeOffset="-65031">6680 1183 102,'3'0'47,"-3"0"-20,0 0-20,5 7-3,-3 0-2,1 4 0,-1 4-1,-2 2-1,0 2 0,0 2 1,0 1-2,-5-1 0,3 2-2,2-3-4,-5-1-12,2-2-15,-3-4-25,6-2-10</inkml:trace>
  <inkml:trace contextRef="#ctx0" brushRef="#br0" timeOffset="-65030">7014 1116 3,'0'0'45,"-8"3"-24,8-3-7,0 0-3,-7 1 1,7-1 3,0 0-4,-8 11-1,8-11-1,-7 8-1,4-1-2,-2 5-2,4-1-3,-1 4 0,-2 5-1,1 0 1,-1 3-1,1 2 1,-3 2-1,3-1 1,0 0 0,2-2-1,1-3 0,0 1 0,0-4 1,5-4-1,3-4 1,1 1 0,-1-9-1,7 0 0,0-2 0,0-2 0,0-7 0,2-3 1,3 0-1,-2-7 0,3 1 1,-1-5-1,2-1 1,-4-4-1,1-5 0,1-1 0,-5-1 0,-4-1 1,-2-2-1,-5-1 1,-4 4-1,0 1 1,-4 4-1,-5 6 2,-4 4-2,-2 7 1,-1 3 0,-5 8-1,3 2 0,-4 10 1,2 3 0,-1 2-1,3 6 0,-4-1 0,7 6-2,-5-2-3,10 4-8,0-1-15,-1-3-24,7-1-13</inkml:trace>
  <inkml:trace contextRef="#ctx0" brushRef="#br0" timeOffset="-65029">6954 1261 131,'0'0'32,"0"0"-10,6 0-21,4-1-1,4-2-1,3-1 0,4 0 1,1-2-1,2-1 0,5 0 0,-4 1-1,2-1-2,-4 3-3,1 0-13,-7-2-22,1 4-14</inkml:trace>
  <inkml:trace contextRef="#ctx0" brushRef="#br0" timeOffset="-65028">7295 1434 92,'6'-2'40,"-5"-7"-16,7 4-21,-4 0-11,7-3 1,-4-1 1,1 2 5,3 0 1,-2-2 7,1 5 1,2-2 1,-2 4-3,2-1-2,0 3-1,-3 0-2,1 0-1,0 5 0,-4 1 0,1 3 0,-4 1 1,2-2-1,-4 2 1,-1 2-1,0-1 0,-1 0 0,-4-3 0,-2 2 0,-2 0 0,0-2 1,1 2-2,-4-2 2,3 0-1,1-3 0,1 1 0,7-6 0,-8 8 1,8-8 0,0 0 0,9 6-1,-1-4 0,5-1 1,1 0-2,3 1-5,-1-2-8,1 0-19,5 1-21,-3-1-10</inkml:trace>
  <inkml:trace contextRef="#ctx0" brushRef="#br0" timeOffset="-65027">7710 1349 118,'13'7'37,"-13"-7"-17,9 0-20,-2-2 0,3-1 0,3-3 0,1 0 0,1 0 0,2 1 0,-1-4 0,6 5 0,1-1 0,-3-1-6,0 5-14,-3-3-19,3 2-18</inkml:trace>
  <inkml:trace contextRef="#ctx0" brushRef="#br0" timeOffset="-65026">7976 1082 5,'3'-10'8,"-3"10"4,3-14-4,-1 6 4,-2-1-2,0-4 4,-2 3 0,-4-3-1,3 2 1,-6 0-6,2-1 0,-4 4-5,2-1 0,-1 3-1,-3 4-2,3 2 3,-2 1-2,2 4 2,-2 3-2,3 1 2,0 2-2,0 1 2,2 0-2,-1 2 0,4-1 1,-3 5-2,4-2 3,-1 4-3,4-1 2,-2 1-2,2 2 1,0 0-1,0 2 1,0-1-1,0 0 0,0-1 0,0 2 1,2-4-1,1 4 1,-1-6-1,0 0 1,2 0-1,-1-1-1,1 2 2,0-1-2,1-2 1,-3 2-1,0-4 2,-2 4-2,2-3 1,-2-1 0,0 2-2,0-4 0,-4 3-3,2-3-2,-3 1-10,-1 1-21,1-9-17</inkml:trace>
  <inkml:trace contextRef="#ctx0" brushRef="#br0" timeOffset="-65025">8276 909 30,'0'-11'49,"0"11"-26,0 0-11,0-6-7,0 6-1,0 0-1,0 0 0,0 0 2,-8 0 1,8 0 0,-4 9 1,4-1-1,-3 3-1,0 0 0,-2 4-2,0 2 0,-3 1 0,1 1-2,2 2 1,-3 0-2,1 1 2,0 1-1,3 2-1,0 1 1,0-1 0,3 3-1,1-2 0,0 2 0,0-4 0,5 2 0,-1-4 0,2-1 0,1-2 0,-2-4 0,3 1 0,-1-5 0,2-1-3,0 0-4,0-3-9,-1-1-20,1 3-21,-2-7-7</inkml:trace>
  <inkml:trace contextRef="#ctx0" brushRef="#br0" timeOffset="-65024">8634 1143 119,'0'0'39,"-7"18"-15,-2-9-17,-2 5-6,0 2-1,-4 4 0,-1-3 0,-2 3-1,-3 3 0,2 0-1,0-2 0,3 1-5,-4-5-6,7-4-19,3 0-21,-3-10-13</inkml:trace>
  <inkml:trace contextRef="#ctx0" brushRef="#br0" timeOffset="-65023">8487 1161 128,'6'7'35,"-6"-7"-13,13 2-19,-13-2-3,11 11 0,-8-3 0,3-2 0,-1 4 0,-1 1 1,4 2 1,1 1 0,0 0 0,0 1 0,2-2 0,0-3-1,0 2-1,-1-4-3,-1-5-6,-4 0-15,5-3-14,-10 0-26</inkml:trace>
  <inkml:trace contextRef="#ctx0" brushRef="#br0" timeOffset="-65022">8709 716 50,'5'8'52,"-5"-8"-12,0 0-36,4 13 0,-4-13-1,10 8 2,-6 1-1,1 2 0,1 1 0,0 5 0,3-1-1,0 5-1,2 4 0,0 5 0,-2-4 0,1 7 1,1-2-1,-6 5 2,4 1-2,-3 0 1,-6 2-2,4 1 2,-2-3-2,-2 4 0,0-4 0,-2-1 0,-4-3 0,4-2-1,-5-2 0,2-2-2,-3 0 0,1-7-3,1 2-10,-5-2-13,-2-7-22,-3 4-21</inkml:trace>
  <inkml:trace contextRef="#ctx0" brushRef="#br0" timeOffset="-64992">9117 1443 23,'0'0'25,"0"0"-8,0 0-8,0 0-2,0 0 0,7-7-1,-7 7 0,8 0 4,-8 0-1,14 0 0,-4 0 0,1 0-2,3 1 0,1 3-1,2-2-2,3-2-2,0 2-2,2-2-5,4 0-12,-3 3-24,1-3-11</inkml:trace>
  <inkml:trace contextRef="#ctx0" brushRef="#br0" timeOffset="-64993">9362 1017 5,'0'0'15,"0"0"-2,0 0 2,0 0-1,0 0-2,-8 3-1,0 1 0,0 2-1,-3 2 2,2 2-6,-4-2 1,2 2-1,-4 3-3,4-3 2,-4 2-2,5-2-1,-3 2 0,1-1-2,1-2 0,2 4 0,-2-1-1,5-1 0,-3 2 1,6-1 0,1 0 1,0 0 1,-2 0 2,4-2-1,0-1 0,0 4 0,0-8 0,4 3-1,-1-1-1,-3-7 0,13 10 0,-5-6-1,5-2 1,2 0-1,1 0 0,3 1 0,1 0 0,0 0 0,0-1 0,1 3-1,-3-2-2,-3-2-8,-2 0-17,1 4-19,-8-5-13</inkml:trace>
  <inkml:trace contextRef="#ctx0" brushRef="#br0" timeOffset="-64990">9712 1344 74,'9'0'49,"-9"0"-17,9 0-29,-9 0-1,15-2 0,-5 0-1,-3-1-1,8-1 1,-2-1 0,3 0 0,1-1-1,5-1 1,-2 0-1,0-1-3,4 1-10,-2 3-20,-5-6-20,3 4-7</inkml:trace>
  <inkml:trace contextRef="#ctx0" brushRef="#br0" timeOffset="-64991">9953 958 15,'0'-11'15,"0"11"0,4-14 2,-2 4 0,-1 0 2,0-2-1,4 0-6,-5-3-3,0 0-1,-7-1-4,5 0-1,-7 1-2,3 2 2,-3 4-2,3 1-1,-5 7 2,4 1-1,-1 0 1,3 7 0,0 0 1,-3 3-1,4 2 1,1 4 0,-1 0-2,2 1 1,2 3-1,0 1 0,-2 0-1,2 2 0,0 1 0,-1 1 1,-2 2-1,-3 1 0,0-1 1,4 0 0,-6 3 0,3-2 0,0-2 0,-3 1 1,4-1-1,1-3 0,-5 2 0,7-2 0,1-1 0,0 0 0,0-3-1,0 0 0,0 0-1,0-4 1,0 0-1,-2 0 1,0-1 0,-2 0-2,-1 0 1,0-1-2,1-1-2,-5-4-7,1 1-20,1-1-20,0-4-13</inkml:trace>
  <inkml:trace contextRef="#ctx0" brushRef="#br0" timeOffset="-64989">10285 856 40,'0'0'56,"0"-7"-14,0 7-31,0 0-5,-8 0-4,3 7 0,-3 1-1,1 3-1,-4 3 1,-2 6 1,4-2 1,-3 7 0,-2 0 0,3 3 0,2 1 0,2 1 0,1 4 0,2 0-2,1 0 0,1 0 0,2-1 0,2-1-1,3 0 0,0-1 1,-2-6 0,4 0-1,0-4 0,2-1 0,-1-2 0,3 0 0,2-2 0,-6-7-3,6 2-1,-2-4-6,-4-3-18,3-3-19,-10-1-16</inkml:trace>
  <inkml:trace contextRef="#ctx0" brushRef="#br0" timeOffset="-64988">10439 1134 20,'0'0'20,"-3"-8"-3,3 8-2,0 0 1,0 0-4,6 0 2,-6 0-5,9 8-3,-9-8 2,12 12-1,-3-5-2,2 2 2,-3-1-2,5 2-1,-1 0 0,1-2-2,-1 2 1,-3 2-2,2-5 0,0 3 0,-4-1-1,2-1 0,-3-2 0,1 1-1,-7-7 0,6 10-3,-6-10-3,0 8-13,0-8-24,0 0-13</inkml:trace>
  <inkml:trace contextRef="#ctx0" brushRef="#br0" timeOffset="-64987">10592 1119 90,'9'0'47,"-9"0"-19,0 0-23,0 0-2,0 5-2,0-5-1,-7 10 0,3-5 0,-5 4 1,4 2-1,-5 0 2,5 7-1,-6-3 0,-2 4 1,4-1-2,-4 2 1,0-3-1,0 1-1,4-5-4,-1-4-6,3-3-16,7-6-21,-7 7-14</inkml:trace>
  <inkml:trace contextRef="#ctx0" brushRef="#br0" timeOffset="-64986">10724 828 10,'0'0'18,"0"0"-6,4-2-4,-4 2-6,0 0 3,9-8 2,-9 8 3,6-3 1,-6 3 0,6-5 1,-6 5 0,9-1-4,-9 1 0,6-1-1,-6 1-3,10 2 1,-10-2 0,10 8-1,-10-8-1,7 13 1,-5-5-1,5 4-1,-2-3 1,-1 4-2,4-3 1,-4 4-1,7-1 0,-6 0 0,3 2 0,-1-1-1,-1 2 1,0-1 0,-3-1 0,0 3 0,1 0 0,-2 1 0,-1-3-1,1 1 0,-1-3 1,0 2-1,1-3 0,6 3 0,-4-4 0,-1 4 0,6-3 0,-5 3 1,-2-3-1,1 5 0,1-3 0,-4 4-1,-6-2 1,3 0 0,-4 4 0,-2 0 0,-3 0 0,-1 1 0,2 1 0,-2-3 0,-1 3 0,-1-2 0,0 1 0,-3-3-1,3 1-2,-5-3-3,3 2-7,1 0-20,1-6-20,-2 2-13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37"/>
    </inkml:context>
    <inkml:brush xml:id="br0">
      <inkml:brushProperty name="width" value="0.02646" units="cm"/>
      <inkml:brushProperty name="height" value="0.02646" units="cm"/>
      <inkml:brushProperty name="color" value="#ED1C24"/>
      <inkml:brushProperty name="fitToCurve" value="1"/>
    </inkml:brush>
  </inkml:definitions>
  <inkml:trace contextRef="#ctx0" brushRef="#br0">-1137-1369 8,'0'0'25,"0"0"-15,0 0-5,0 0-18,0 8-17</inkml:trace>
  <inkml:trace contextRef="#ctx0" brushRef="#br0" timeOffset="1">-94-720 38,'0'0'45,"0"0"-14,-7-11-11,7 11-6,0 0-3,0 0-4,7-2-2,1 5 0,4 7-1,4-2 0,1 6-2,4 5 2,0-2-2,4 6 0,-2-3 1,1 2-1,2-1-1,-2 4 0,4-4 0,-4 1 0,2 2 0,2 2 0,-6-2-1,4 0 1,-4 0-1,-3 1 1,-3-3-1,-1-1 0,-4 1 0,-1-7 0,-5-2 1,1 1-1,-5-8 0,3 2 0,-4-8 0,1 13 0,-1-13 0,0 0 0,0 0 1,0 0-1,0-10 0,0-1 0,0-3 0,2-7 0,0 0 0,3 0 0,2-6 0,0 0-1,2 0 1,-3 7 0,3-2 0,-4 11 0,2 0 0,-7 11 0,10 0 0,-6 16 0,-2 3 1,-1 7 0,-1 2-1,4 2 1,-4 2-1,0-1 1,3-2 0,-3-8 0,0-3 0,0 0 0,0-7-1,0-11 1,-10 7 0,1-7-1,-3 0 1,-3-4-1,-3-5 0,-4-4 0,-2 3 0,1-4 0,1 2-1,3 1-2,3 4-4,3-1-11,4 4-8,9 4-15,-12 0-34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39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864-3 0,'0'0'53,"-10"-4"-4,10 4-23,0 0-12,0 0-1,0 0-4,-6 5-3,6-5-1,0 15-1,6-3-1,-5 3-1,1 3-1,2 6 0,-4-1 0,0 7-1,0-2 0,-6 3 1,1 1-1,-5-1 0,1 1 0,-3 0 0,-3 1 1,-4 1 0,1-2-1,-1 2 0,-3-2 1,-1 3-1,-1-2 1,-3 0-2,-1 1 1,-1-2 0,-2 2 1,-4-1-1,0 2 0,-3 1 0,0-1 0,-3-1 2,1-1-1,1 2 0,1 0 0,1-3-1,3 2 2,-1-5-2,6-2 1,3 0-1,2-3 1,1-4-2,4-6 0,7-1-4,0-5-14,12-8-10,-10 4-19,10-4-22</inkml:trace>
  <inkml:trace contextRef="#ctx0" brushRef="#br0" timeOffset="1">690 231 28,'-7'7'53,"7"-7"-11,0 0-25,0 0-5,0 0-2,-4-7-3,4-1-1,9-2-2,-1-2 0,1-1-1,1-7-1,4 3 0,0-6-2,2 0 2,-1-2-1,4 1 0,0-2 0,0 4 0,0 2 0,2 2-1,-6 6 1,1 1 0,0 9-1,-6 2 1,0 4 0,-3 9 0,2 3 0,-2 5-1,-4 5 2,4 1-2,0-3 1,2 3-1,-1-5 0,1 2 0,1-6-1,-3-6-1,5-1-10,-5-6-10,-7-5-10,0 0-26,0 0-18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41"/>
    </inkml:context>
    <inkml:brush xml:id="br0">
      <inkml:brushProperty name="width" value="0.02646" units="cm"/>
      <inkml:brushProperty name="height" value="0.02646" units="cm"/>
      <inkml:brushProperty name="color" value="#7FD13B"/>
      <inkml:brushProperty name="fitToCurve" value="1"/>
    </inkml:brush>
  </inkml:definitions>
  <inkml:trace contextRef="#ctx0" brushRef="#br0">1392-2 15,'0'0'35,"7"-8"-4,-7 8-6,0 0-3,0 0-9,0 0-3,-7 3-2,7-3-1,-13 9-3,3-5 1,0 3-2,-1-3 0,-1 4 0,-3-1-1,-1-1 0,-3 0 0,4-1-1,-4 0 1,0 2-1,-4-3 1,2 4-1,-5-3 0,6 5 0,-6-2 0,0 5-1,0-5 1,4 6 0,-6 0-1,5 3 1,-1-1-1,4-3 0,-5 4 0,3 0 0,0 1 1,-4-1-1,0 0 1,-2 5-1,0-4 0,-1 3 0,0 0 0,0 0 0,0 0 0,3-2 0,0 3 0,2-3 1,0-1-1,5 2 0,0-5 0,0 3 0,2-5 0,1 5 0,0-7 1,3 4-2,-5 1 1,6-2 0,-1 0 1,2-2-1,-1 5 0,2-7 0,-2 4 0,3-1 0,-1-1 0,-2 2-1,-1 1 1,-2 0 0,3 1 0,-5 2 0,-1-1 0,-1 4 0,0-6 0,-1 4 1,2-3-1,1 2 0,3-5 0,0 1 0,1-1 1,0-2-1,5-3 0,-1 1 0,2-4 0,7-5 0,-12 8 0,12-8 0,0 0 0,-8 9 0,8-9 0,0 0 0,0 0 0,0 0 0,0 0 0,0 0 0,0-6 0,0 6 0,5-11 0,-4 5 0,5-6 0,-5 1 0,6-1 0,-2-7 0,6 1 0,-3-3 0,5 0 0,0 0 0,1-3 1,0 3-1,0 5 1,-2 0-1,0 6 0,-12 10 0,9-6 0,-9 6 0,0 11 1,-9 5-1,-3-2 0,-2 7 0,-3 0 1,-2 2-1,-2 1 0,-1-1 0,4 1 0,1 0 1,0-4-2,5 0 2,1-2-2,4-7 1,7 2 0,0-4 0,0-9 0,7 8 0,5-8 0,4 0 0,3-2 0,2-2 0,5-3 1,1 0-1,6-1 0,0 0 0,3-3 0,0 2 0,-1-1 0,0 3 0,-4-4 0,1 3 0,-6 2 0,-3 3-1,-4 3-2,-5-1-10,-4 1-9,-10 0-12,9 5-27,-9-5-18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4:03.790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150 166 30,'10'-7'32,"-10"7"-11,0 0-2,8-7 2,-8 7-3,9-4-1,-9 4-4,0 0-2,4-13-2,-4 13-3,6-14-1,-6 14-1,8-16-2,-5 8 0,1-5-1,-3 0 0,-1 0-1,0 3 1,-3-1 0,-4-1 0,-5 2-1,-4 4 1,0-1-1,-1 7 1,-2 0-1,-1 7 0,3 3 0,-3 3 0,8 6 0,-3 2 0,6 7 0,1-2 0,-1 2 0,6 4 0,3-4 1,0 3-1,3-1 0,6 0 1,-1-2-1,3-4 0,2-3 0,-4-1 0,7-5 1,0 0-1,0-5 0,0 0 0,2-3 2,-3 1-2,3 0 0,-2-3 0,0 1 0,-2-1 0,2-2 0,-1-3-3,3 3-3,-4-3-11,0-3-6,1-4-15,-6-2-28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4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2305 396 69,'-9'-7'55,"9"7"-20,0 0-22,0 0-3,11-6-2,-11 6-2,20-13-2,-4 4-1,-16 9-3,250-614 3,-250 597-3,-3 2 1,-4 2-1,-3 5 0,-2 2 0,1 4 0,-1 2 0,2 1 0,-4 4-1,2 5 1,0 2 0,7-1 0,-2 0 0,-2 3 0,6 0 0,-3 1 0,3-1 0,-1 2 1,1 2-1,3 3 0,-2-3 0,2 4 1,-1 1-1,1-1 2,0 1-2,0 4 1,0-2-1,0-1 1,1 4-1,-1-2 1,2 4-1,0-1 0,-1 0 1,6 2 0,-3 4-1,1-1 0,-2 3 1,6 2-1,-4 5 0,-1-3 0,4-1 0,-4-2 0,-1-4 0,-1-1 0,-2-4 1,0-7-1,0 0 0,0-2 1,0-5-1,-3 2 0,1-6 1,0 0-1,0 2 0,2-6 1,0-7-1,-1 7-1,1-7 0,0 0-1,-7-10-4,7 6-9,0-11-8,0-1-12,0-2-30</inkml:trace>
  <inkml:trace contextRef="#ctx0" brushRef="#br0" timeOffset="1">2548-95 13,'0'0'12,"0"0"1,0 0-3,0 0-3,0 0 0,0 0 3,0 0 1,0 0 2,0 0 5,0 0-8,0 0 3,0 0-2,0 0-2,0 0-2,0 0-2,7-9 1,-7 9-3,6-12 3,-6 12-3,10-17 0,-5 7 1,-3-2-2,5-4 1,-4 1-2,1-1 1,-3 1 0,-1-3-1,0 0 0,0 1-1,-3 2 1,-4 2-1,-3 5 0,-2 2 0,1 4 0,-1 2 0,2 1 0,-4 4-1,2 5 1,0 2 0,7-1 0,-2 0 0,-2 3 0,6 0 0,-3 1 0,3-1 0,-1 2 1,1 2-1,3 3 0,-2-3 0,2 4 1,-1 1-1,1-1 2,0 1-2,0 4 1,0-2-1,0-1 1,1 4-1,-1-2 1,2 4-1,0-1 0,-1 0 1,6 2 0,-3 4-1,1-1 0,-2 3 1,6 2-1,-4 5 0,-1-3 0,4-1 0,-4-2 0,-1-4 0,-1-1 0,-2-4 1,0-7-1,0 0 0,0-2 1,0-5-1,-3 2 0,1-6 1,0 0-1,0 2 0,2-6 1,0-7-1,-1 7-1,1-7 0,0 0-1,-7-10-4,7 6-9,0-11-8,0-1-12,0-2-30</inkml:trace>
  <inkml:trace contextRef="#ctx0" brushRef="#br0" timeOffset="2">2305 396 69,'-9'-7'55,"9"7"-20,0 0-22,0 0-3,11-6-2,-11 6-2,20-13-2,-4 4-1,3 4 0,2-1-1,5 1 0,-2-1 0,3-1-1,1 0 1,1 2-1,-4 1-1,0-5 1,-4 0 0,0 1-1,-7 1 1,0 2-1,-6 1 0,-8 4-2,7-5-2,-7 5-9,0 0-9,-5 5-7,5-5-26,-16 15-24</inkml:trace>
  <inkml:trace contextRef="#ctx0" brushRef="#br0" timeOffset="3">2797 423 43,'0'0'33,"-9"4"-3,9-4-5,-3 8-7,3-8-6,-3 9-2,3-9-3,-4 8-1,4-8-2,0 14 0,0-14 0,4 13-1,1-6-1,5 1 0,0-1 0,6 0-1,-2-1 0,1-2 0,3 0 1,-3-1-2,-3-3 1,6 0 0,-5 0-1,-2-6 1,-1 1-1,-1-4 0,-2-1 1,-4-2 0,2-2-1,-5 0 0,0 0 0,-5 0 1,0 2-1,-5-3 0,-3 4 0,-2 5 1,-2 3-1,-2 1 1,0 2-1,1 3 0,1 1 0,2 5 0,2 1-1,3-3-4,7 2-11,-1 1-7,4-10-12,0 11-29</inkml:trace>
  <inkml:trace contextRef="#ctx0" brushRef="#br0" timeOffset="4">3504-242 43,'0'0'31,"-3"-8"-5,3 8-7,0 0-7,-11 0-6,11 0-1,-7 8-1,7-8 0,-10 14-1,3-5 1,0 0 0,0 1-1,-1-1 0,-1 4-1,-1-2 1,3 4-2,-4-2 1,5 5-2,-3-5 2,4 7-1,-4-4-1,4 4 1,0-1-1,1 1 1,-1 3 0,-1-4-1,1 5 0,-4-6 1,4 3-1,2-1 1,-6-2 0,7 0 0,-1-4 0,1 5-1,0-5 1,2 5 0,0-4-1,0 3 0,0 1 0,2 1 0,0 1 0,0-2 1,-1 3-1,1-2-1,-2 0 2,7 3-1,-5-4 1,1 1-1,2 1 1,4-2-1,-2 2 1,2-3-1,0 0 1,5-4-1,-6 2 1,6-5-1,0 4 0,-2-8 0,0 0 0,-1-3 0,-3 0 0,3-4 0,-5 0-4,-6 0-5,13-8-13,-13 8-14,5-14-25,0 3-1</inkml:trace>
  <inkml:trace contextRef="#ctx0" brushRef="#br0" timeOffset="5">3708 26 40,'0'0'58,"0"0"-14,0 0-27,0 0-4,0 0-4,0 0-3,0 0-1,0 0-2,12-1-1,-12 1 1,12 9-2,-3 2 0,3 0 0,-2 5 0,4 3 0,2 3-1,-1-3 0,4 2 0,-2 2 1,2-4-1,0 2 0,2-4 0,2 0 0,-4-3 0,1 1 0,-1-4 0,-1 2 0,-1-2 0,-3-5 0,-4 2 0,-1-7-1,-9-1 1,15 6-2,-15-6-1,0 0-6,0 0-13,2-4-9,-2 4-24,-9-6-15</inkml:trace>
  <inkml:trace contextRef="#ctx0" brushRef="#br0" timeOffset="6">4081 11 13,'0'0'49,"-12"-1"-5,12 1-26,-12 8-5,5-1-2,-3 7-2,-3 1-1,1 5-2,-1 1-2,-1 4-1,-2 3 0,1 3 0,-3 0-2,1 1 0,3-1-1,-3-4 1,3-1-1,0 0 0,2-4 1,0-5-1,4-2 0,1-5 0,0-2-1,7-8-1,-7 15-4,7-15-11,0 0-14,0 0-19,0 0-13</inkml:trace>
  <inkml:trace contextRef="#ctx0" brushRef="#br0" timeOffset="7">4140-321 65,'0'0'53,"0"0"-26,0-9-10,0 9-5,0 0-5,10-4 0,-10 4-3,12-3 0,-12 3-2,12 0-1,-12 0 0,18 12 0,-10-1 0,3 2 0,-1 6-1,4-4 0,-2 2 0,3 1 1,-3 2 0,0-3-1,1 3 0,0 3 0,-1 0 0,-1 1 0,1 3 1,0 1-1,-2 0 0,-3-1 0,0 4 1,-2 0-1,2-3 0,-3 4 0,-3-1 0,5-2 0,-6 0 0,3-2 0,-3-1 0,2-5 0,-2 3 0,0-3 0,-5 0-1,3 1 2,-3-1-2,-2 2 1,-2-1 0,2 0 0,-1 1 0,-3-1 0,-1 0 0,2-2 0,-1 2 0,-1-2 0,4-1 1,-3-1-1,3 1 0,-1-4 0,6-1 0,-3-2-2,3 3-3,1-8-13,2-7-8,0 0-18,0 0-28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5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42 53 67,'0'0'33,"0"0"-5,0 0-11,0 0-6,0 0-4,-4-4-1,4 4-2,-1 6-1,1-6 0,-2 18 0,2-6-1,-2 8 0,2 1 0,-3 3 0,3 2 0,-4 2-1,3 1 1,-1 2-1,0-1 0,-1-1-1,1 2 1,-5-2-1,7 1 1,-3-5-1,1 0 0,0-4 0,2-1 0,-2-8 0,2 0 0,0-12 0,0 10 0,0-10 0,4-6 0,-1-3 0,3-5 0,2-3 0,-3-2-1,7-4 0,-1-2 1,-1-2 0,2 1-1,0-3 1,2-2 0,-2 0-1,4 0 1,-4 2 0,2-2 0,3 3 0,0 1 0,2 4 1,-1 1-1,-1-1 0,2 9 1,-2 0-1,-3 6 0,0 2 1,-1 4-1,-4 2 1,1 5-1,-3 6 0,0 3 0,0 4 1,-3 3-1,-1 6 1,-3 1-1,0 1 1,0 4-1,0-1 0,0-1 0,-2-2 0,-1-3 1,1-2-1,-1-3 0,-4-7 0,7-3 0,0-11 0,0 9 0,0-9 0,0 0 1,0-12-1,0 1 0,7 0 0,-2-8 0,0-3 0,5-2 0,1-6 0,1 2 0,2-4 0,3-2 0,0 1 0,2 2 0,2 2 1,-2 2-2,3 8 1,1 0 1,-2 7-1,-2 3 0,-2 4 0,-2 5 1,-2 2-1,-1 7 1,-4 4 0,-1 3 0,-3 4 0,3 4 0,-6 2 0,1 2 0,-2 1-1,2 2 1,-2-2 0,0 3 0,0-5-1,0 3 0,-4-3 1,3-3-1,-5-4 0,5 1 1,-3-7-1,2-2 0,2 1 0,0-13 0,0 14-1,0-14 0,0 0-2,0 0-2,7 9-10,-7-9-9,9-2-11,-9 2-30</inkml:trace>
  <inkml:trace contextRef="#ctx0" brushRef="#br0" timeOffset="1">860 84 79,'0'0'53,"0"0"-20,-6-5-19,6 5-5,0 0-3,0 6-1,0-6-2,1 11-2,-1-11-1,0 0-4,11 7-14,-11-7-7,8 0-17,-8 0-27</inkml:trace>
  <inkml:trace contextRef="#ctx0" brushRef="#br0" timeOffset="2">876 263 110,'0'0'40,"0"0"-20,0 0-9,9 0-3,-9 0-1,0 14-2,0-7-1,0 8-2,0 1 1,0 3-1,-2 1-1,2 1 1,-5-2-2,3 1 1,-1-2-1,1-1-1,0-1-2,0-4-1,2 0-7,0-5-10,0-7-9,0 0-26,0 0-16</inkml:trace>
  <inkml:trace contextRef="#ctx0" brushRef="#br0" timeOffset="3">1135 152 79,'-9'13'50,"9"-13"-17,-1 14-20,1 1-5,0-2-1,1 9-1,-1 1-2,2 5-1,-2 1 0,0 2-1,0-3 1,0 2-2,-3-4 0,1-2 0,2-9 0,0-2-1,0-13 0,0 0 1,9-5-2,-6-12 1,4 0 1,2-7-1,-1-4-1,4-2 1,2 1 0,-3-2-1,2 4 1,5 0 0,-3 3 0,1 0 0,-1 7 0,-3 3 0,6 4 0,-5 8 0,3 2 1,-4 1-1,0 6 1,0 8 0,-1-1 0,-1 9 1,-5-3 0,4 8 0,-4-2-1,-3 5 0,5-3 0,-6 4 0,-1 0-1,0-3 0,0-4-1,0-2 0,0 2-1,-3-8-3,3 1-10,0-8-7,0-10-9,0 0-26,-5-6-24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3:10:26.254"/>
    </inkml:context>
    <inkml:brush xml:id="br0">
      <inkml:brushProperty name="width" value="0.02646" units="cm"/>
      <inkml:brushProperty name="height" value="0.02646" units="cm"/>
      <inkml:brushProperty name="fitToCurve" value="1"/>
    </inkml:brush>
    <inkml:brush xml:id="br1">
      <inkml:brushProperty name="width" value="0.02646" units="cm"/>
      <inkml:brushProperty name="height" value="0.02646" units="cm"/>
      <inkml:brushProperty name="color" value="#ED1C24"/>
      <inkml:brushProperty name="fitToCurve" value="1"/>
    </inkml:brush>
  </inkml:definitions>
  <inkml:trace contextRef="#ctx0" brushRef="#br0">788 1566 5,'0'0'28,"0"0"1,-7-6-1,7 6 0,0 0-8,-10-2-6,10 2-6,0 0-2,0 0-2,0 0 0,0 0-1,0 0 0,0 0-1,12-4 0,-7 3 0,9 1 1,0-2-1,1 1 1,-1 0-1,7-1-1,-1-2 1,1 1-1,0 1 0,0 2 0,-4-2-1,4 2 1,-1 0-1,-2 0 0,-6-2 0,1 2 1,-2 0-1,-4 0-1,-7 0 0,10 0-3,-10 0-8,0 0-12,2 4-14,-2-4-26</inkml:trace>
  <inkml:trace contextRef="#ctx0" brushRef="#br0" timeOffset="1">907 1269 74,'0'0'30,"0"0"0,0 0-11,0 3-7,0 7-4,-3-1-3,1 7 0,-2 1-2,1 4 0,1 5-1,1 0-1,-1 1 1,0 1-1,-1 4 0,1 2-1,-3-1 1,5 1-1,-4-1 0,4 0 1,0-5 0,0 1-1,0-4 0,4 0 1,1-7 0,0 4 0,2-6-1,0 2 0,2-2 0,1 0 1,-3-3-1,3-1 0,1-4 0,1-1-1,0-2 1,-2-2 0,6-3 0,-3 0 1,3 0-2,0-2 1,-3-2-1,1 0-1,2 2 0,-4-6-3,3 4-4,-4-8-15,3 1-16,-4 2-24</inkml:trace>
  <inkml:trace contextRef="#ctx0" brushRef="#br0" timeOffset="2">1415 1836 53,'-5'12'49,"5"-12"-30,0 12-6,0-12-1,0 8-5,0-8-1,0 0-3,8 8-1,-8-8 0,0 0 0,0 0-1,0 0-1,0 0 0,2-4 1,-2 4 2,0 0-2,-5-7 0,5 7 2,0 0-1,0 0-1,-7 7 2,7-7-1,0 12 0,0-12 0,0 9-1,0-9 1,2 7-1,-2-7 1,0 0-1,0 0-1,0 0-5,0 0-16,10-1-10,-10 1-26,5-23-21</inkml:trace>
  <inkml:trace contextRef="#ctx0" brushRef="#br0" timeOffset="3">54 1574 18,'0'0'22,"0"0"5,0 0-4,0 0-3,7 0-4,-7 0-7,0 0 0,0 0-2,0 0 0,9-6-3,-9 6 1,0 0-3,3-13 2,-3 13-1,0-9 0,0 9-1,0-9 1,0 9-2,-7-7 1,7 7-1,-14-11 1,4 7-1,-6 0 0,6 1 1,-7 2-2,1-1 2,-3-1-2,0 3 1,-2 0-1,2 0 1,-1 0 0,6 0-1,0 1 1,2 4-1,-2 1 1,9 1-1,-4 2 0,6-1 1,-1 3-1,1 0-2,0 0 2,-1-3-1,4 2 1,0 2-1,0-7 2,0 6-3,7 1 2,-2-3 1,4 1-1,1 1 0,2-2 0,2 0 1,3 1-1,2-2 0,2-4 0,3 4 0,2-2 0,0 4 0,2-2 0,-2 0 0,0 1 0,-4 5 0,-3-4 0,-2 3 0,-5 2 1,-1-2-1,-4 2 0,-4-2 0,-1-2 1,-2 5 0,0-3-1,-2 2 1,-5-5 0,-1 5 0,-3-2-1,-1 0 1,-3 2-1,-3-4 0,-2-1 0,-1 1 0,-2-4 0,1-1 0,-1-5 0,-2 1 0,4-2 0,-2-2 0,4-4 0,0 2 0,4-2 0,-1-2 0,2 3 0,6-1 0,-3 2 0,1 1 0,10 3-1,-10-8 1,10 8-2,-7-14-1,7 14-3,3-14-10,4 3-13,0-2-24,5 3-20</inkml:trace>
  <inkml:trace contextRef="#ctx0" brushRef="#br0" timeOffset="4">437 1930 45,'0'0'31,"0"0"-11,0 0-6,7 2-6,-7-2-3,4-4-4,-4 4 1,1-12 0,-1 12-1,0 0 2,0 0 0,-5-6 2,5 6 0,-7 7 0,7-7 0,-5 17 0,5-17-1,0 17 0,0-17-2,0 11 1,0-11-1,0 0-1,0 0 0,0 0 0,5-6 1,-5 6 0,4-12 0,-4 12 0,0 0-1,0 0 0,0 0-3,0 0-14,0 0-13,0 0-22,3-9-19</inkml:trace>
  <inkml:trace contextRef="#ctx0" brushRef="#br1" timeOffset="5">541 2408 28,'0'0'37,"-9"5"-8,9-5-4,0 0-12,0 0-3,0 0-1,0 0-2,0 0 0,0 0-1,0 0 0,0 0-1,0 0-1,0 0 0,2-5-1,-2-6 0,0 11-2,11-18 0,-5 5 0,3-2-1,0-2 1,3-2-1,0-2 0,-3 1 0,3-5 0,-5 1 0,3-2 1,-5 0-1,-3 2 0,-2 0 0,0 4 0,-4 1 1,-4 4-1,1 6 0,-7 2 0,7 4-1,-5 3 1,3 3 0,1 5 0,-1 2 0,0 1 0,3 3 0,-5 0 0,6-1 0,-2 5 1,-2-6-1,3 2 0,-3-2 0,4-1 0,0-2 0,5-9 0,-7 9 1,7-9-1,0 0 0,7-9 0,-1 1 0,1-4 0,4-3 0,1 0 0,-2-2 0,2 1 0,0 1 0,0 0 0,-1 4 1,1-2-1,-3 5 1,-3 6-1,5 2 1,-1 2 0,-1 5-1,3 4 1,-3 1 0,4 3 0,-1-2 0,-3-1-1,5-1 0,-9-1-1,7 0-3,-12-10-8,11 8-10,-11-8-13,0 0-26,0 0-15</inkml:trace>
  <inkml:trace contextRef="#ctx0" brushRef="#br0" timeOffset="6">1942 1779 23,'-4'10'34,"4"-10"-1,0 0-7,0 8-11,0-8-4,0 0-4,0 0-1,0 0-2,0 0-1,4 5 0,-4-5 1,0 0-3,0 0 2,0 0-1,6-5-1,-6 5 1,2-12-1,-2 12 1,2-13-2,-2 13 1,2-6 0,-2 6 0,0 0-1,0 0 2,0 0-2,0 4 2,0-4-1,3 15 0,-3-15 1,7 15-1,-7-15 0,10 13 0,-10-13 0,14 4-1,-14-4 1,12 0-1,-12 0 0,9-10 0,-9 10 0,3-10 0,-3 2 1,0 8-1,0-15 1,0 15-1,-1-8 0,1 8 0,0 0 0,-11 0 0,11 0 0,-8 12 1,6-4-1,0 2 0,2-10 0,-3 10 0,3-2-3,0-8-11,0 0-10,3-9-17,1-2-27</inkml:trace>
  <inkml:trace contextRef="#ctx0" brushRef="#br0" timeOffset="7">1942 1472 30,'-7'0'25,"7"0"-6,0 0-5,-11 8-6,11-8 0,-1 8 0,1-8-1,0 10 0,0-10 1,1 8-2,-1-8-2,11 8 0,-11-8-2,7 4-1,-7-4 1,15 0 0,-15 0-1,12-4 0,-12 4 0,7-12 0,-7 12 0,5-14 1,-5 14 0,0-10 2,0 10-2,-8-5 1,8 5 0,-9 0-1,9 0 1,-10 11-2,10-11-2,-6 14-5,6-14-19,4 7-11,-4-7-23</inkml:trace>
  <inkml:trace contextRef="#ctx0" brushRef="#br0" timeOffset="8">1954 1523 53,'0'0'37,"-4"-9"-8,4 9-8,0 0-9,0-7-2,0 7-3,0 0-1,0 0-3,0 0 1,0 0-2,0 0 0,0 0-1,0 0 0,0 0 0,0 7 0,0-7 0,0 0 0,0 0-1,0 0 0,0 0 1,7 0 0,-7 0-1,2-12 0,-2 12 1,5-12 0,-5 12-1,0-8 1,0 8-1,0 0 1,0 0 0,-9 0 0,9 0-1,-1 4 1,1-4-1,0 0 0,-2 12-1,2-12-2,0 0-9,7 0-11,-7 0-13,12 0-25</inkml:trace>
  <inkml:trace contextRef="#ctx0" brushRef="#br0" timeOffset="9">2976 1476 23,'-10'-3'34,"10"3"-3,0 0-7,0 0-7,0-6-4,0 6-3,0 0-2,0-8-1,0 8-2,0 0-1,10-5 0,-10 5-1,9 0 0,-9 0-1,13 13 0,-4-7 0,0 5 0,-1 3 0,1-1-1,-2 3 1,2-1-1,-4 1 0,-2 1 0,1 0 0,-1-3-1,-3 1 1,0 0-1,0 1 1,-7 0-1,4 1 0,-2-2 1,-4 3-1,2-2 0,-2 2 0,-1-1 0,0 0 0,1-3 0,-1-1 0,3-1 0,-2-2 0,9-10-1,-7 10 1,7-10-1,0 0 0,0 0 0,0 0-1,4-13-1,4 5 1,-1-9 0,5 3 0,2-9 0,-2 1 1,5 0 0,2-4 0,0 0 2,2 0-1,2 2 1,-4-1 0,0-1 0,-2 4 1,-2 5-1,-6-2 0,1 6 1,-6 5-1,-4 8-1,2-12 2,-2 12-2,-11 2 1,3 8 1,-6-1-2,3 3 1,-1 3-1,0-2 1,5 2 0,0-4-1,1-1 0,4 0 0,0 1 1,2-4-1,2 3 1,6 4-1,-2-5 0,1 4 0,1 2 1,1 0-1,1 1 0,-1-3 0,1 4 0,-1-7 0,3 2 0,-3 2 0,1-7 0,2 1 0,-2 2-1,6-7 0,3 1-5,-2-4-12,2-3-9,2-2-22,3-5-24</inkml:trace>
  <inkml:trace contextRef="#ctx0" brushRef="#br0" timeOffset="10">3915 1512 74,'0'-10'45,"0"10"-15,-3-8-12,3 8-7,-5-11-4,5 11-2,-7-5-1,7 5-1,-12-8-1,5 8 0,-5-3 0,0 1-1,0 0 1,0 1-1,-4 1 0,4 0 0,-2 0 0,0 4 0,0 0-1,2 2 1,0 0-1,-1 6 1,-1-4-1,0 1 1,2 2 0,0 3-1,1-1 0,-1 2 0,2-4 1,3 3-1,0-2 0,4 0 0,1 0 0,2-4 0,0 0 1,2-1-1,-2-7 0,13 16 0,-4-10 0,3-2 0,2 3 0,0-1 0,1 3 0,-1-6 0,3 3 0,-3-4 1,2 2-1,1-2 0,-1-2 0,1 0 0,0 0 0,0 0 0,2-1 0,-1 1 0,-1-3 0,-2 3 0,3 0 0,-4-1 0,-1 1 0,1-1 0,-2 1 0,-3 0 0,0 2-1,-9-2 0,13 2 0,-13-2-2,9 1-1,-9-1-6,0 0-11,0 0-12,0 0-28,0 0-17</inkml:trace>
  <inkml:trace contextRef="#ctx0" brushRef="#br0" timeOffset="11">3691 1627 67,'0'0'39,"0"0"-11,0 0-12,0 0-5,3-10-4,-3 10-2,9-5 0,-9 5-2,12-3 0,-12 3-1,11-3 0,-3 2-1,-1 0 0,3 1 0,-3 0 0,4 0 0,-4-1 0,3 1 0,-1 0 0,1 0-1,-1 0 1,3 0-1,-4 0 1,3 0 0,1-2-1,-4 2 1,3-1-1,-3 0 0,1 1 0,0 0 1,-9 0-1,13 0 0,-13 0-1,9 1-1,1 2-8,-10-3-14,11 2-14,-11-2-26</inkml:trace>
  <inkml:trace contextRef="#ctx0" brushRef="#br0" timeOffset="12">4625 1138 38,'0'0'41,"0"0"-6,-1-9-12,1 9-7,0 0-5,0 0-4,0 0-2,-4-8-1,4 8-2,0 0 0,0 0 0,0 4-1,0-4 0,-5 15 1,3-3-1,0 4 0,1 6 1,-3 2-1,1 5 0,1 3-1,-1 2 1,1 0 0,2 4 0,0-4-1,0-1 0,0-3 1,2-1-1,-2 0 0,3-3 0,-3 0 1,0 0-2,0 1 2,-5 2-1,1 0-1,-2-1 1,4 2 0,-5-5 0,2 2 0,0-3 0,-4 0 0,0-5 0,4-4 0,-2-4 0,7-11 0,-15 10 0,6-10 0,0 0 0,1-2 0,-4-3 0,-2-1-1,3-2 1,-1-2 0,-1 0 0,4 3-1,0-4 1,9 11-1,-8-14 1,8 14 0,0-11 0,0 11 0,5-9-1,5 5 2,1 0-1,4 0 0,2 3 1,4-1 0,3 2-1,2 0 1,-2 0 0,4 1 0,-2 3-1,-2 5 0,2-1 1,0 1-1,-2-2 0,-1 1 0,1-1 1,-2-1 0,-1-1-1,1-4 0,1 1 1,-4-1 0,1-1-1,-1-3 1,0-2 0,-1-2 0,1-5 0,-2-1 0,0-2 0,1-4 0,-1-1 0,-3 1 0,3-1-1,-3 0 1,-2 3-1,-2-4 1,4 6-1,-5-6 0,1 7 1,-3-5-1,3 3 0,-5-3 0,-1 3 1,-1-5-1,-3 7 0,0-5 2,-1 5-2,-5-6 0,0 3 0,-8 0 0,0-1 0,-2 3 0,-1-3 1,-4 1-1,1-1 0,-1 4 0,-2-4 0,1 2 1,-2 1-1,3 0 0,-3-1 0,3 0 0,-1 4 0,3-4 0,1 4 0,-1 0 1,2 0-2,0 4 2,0 0-1,3 0 0,0 4 0,0-1 0,2 4 0,2 1 0,-2-1 0,3 1 0,-3 2 0,2 4 0,3-3-1,-4 2 1,1 1 0,1-2 0,-6 1 1,3 0-1,-4 3 0,-1 5 0,-4-3-1,2 3 1,-3 1-4,4 5-4,1-4-11,9-8-6,2 3-20,6-10-35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6:06:47.285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-1 0 3,'0'0'12,"5"11"-2,2-1 3,-2-3-3,7 5-1,-6 2 1,11-1-3,-4 3 0,4-2-5,0 5 3,1-4-3,-1 3 0,0-1 2,0 1 2,1-4 4,-3 3-3,2-2 2,-4 2-3,2-7 0,-1 3-1,1-4-2,-2 0-2,-3-2-1,2 1-1,-6-3-2,-6-5-4,12 2-12,-12-2-28,0 0-7</inkml:trace>
  <inkml:trace contextRef="#ctx0" brushRef="#br0" timeOffset="471.9859">344 35 8,'-10'6'22,"2"7"1,-4-4-4,0 7-8,-3-2-4,-3 6-3,-1-2 0,-1 1-2,0 4 0,-2-3 2,6 3 0,-3 0 0,2-3 0,1-1-3,6-1 1,1-4-2,-1-1-2,5 0-3,2-6-13,3-7-18,-2 6-14</inkml:trace>
  <inkml:trace contextRef="#ctx0" brushRef="#br0" timeOffset="1158.4439">526 308 13,'0'0'44,"0"0"-9,4 6-11,-4-6-9,0 0-5,0 8-2,0-8-1,0 0-1,-2 10 0,2-10-2,0 12 0,2-4-2,-1 1 1,1 4-2,3-4 0,2 5-1,-4 2 0,1-2-2,1 3-2,0-4-5,-2 2-11,0-2-24,-3-1-20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6:06:54.512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820-433 10,'0'0'20,"-12"14"0,5-3-1,-3 0 0,2 3-5,-4-1-2,2 5-3,-1 2-3,-3-1 0,2 0-1,2 0-1,0 4 0,-1-4-2,2 2 0,-2 1 1,5-2 0,0 4-1,-3 1 0,1 3-1,0 0 0,-1 5 1,-1 0-1,1 1 1,1 1-1,1-1 1,-1 0 0,3-2-1,1 1 1,-1-5 0,5 2 0,0-4-2,5-2 1,-1-2 0,1-1-1,-2-4-1,4 1 0,0-5 1,-4-3-3,7 1-1,-10-11-2,9 13-5,-9-13-11,8 1-28,-8-1-12</inkml:trace>
  <inkml:trace contextRef="#ctx0" brushRef="#br0" timeOffset="489.8339">924-43 48,'0'0'44,"13"4"-26,-6 4-10,4-2-2,1 2 1,0 5-1,3 0-1,-2 0 1,4 5-2,1-2 1,-1 2-1,2 0-1,-1 1-1,-1 1 0,0-1-1,-1-1-1,-1-3 0,0 1 0,-3-4-2,1-2-3,-2-5-6,-3-5-17,4 0-26,-9-11-5</inkml:trace>
  <inkml:trace contextRef="#ctx0" brushRef="#br0" timeOffset="829.0577">1293-50 96,'-9'7'44,"1"10"-16,-4-5-26,0 7-2,-3-2 1,-2 4-2,-2 1 1,1 0-1,-2 2 1,-3 2 0,1-3 0,0 1 0,2 2 0,-5-3 0,10 1 0,-2-4-3,0-1-2,7-4-7,0-1-13,2-11-27,8-3-7</inkml:trace>
  <inkml:trace contextRef="#ctx0" brushRef="#br0" timeOffset="1394.7141">1338-336 25,'10'10'40,"-10"-10"-11,13 14-5,-1-9-13,-2 3-2,3 2-3,-1 0-1,3-1-2,0 3 1,0 3-1,0 2 0,4 3 0,-6 1 0,2 2-2,0 0 1,-1 5-1,-1-1 0,-3 3 0,-3 3-1,-2 3 0,-4 1 1,3 5-1,-4 1 0,-5 0 0,0 3 0,-7 0 0,0 0-2,-1-2-4,-2-3-19,0 4-21,-7-12-12</inkml:trace>
  <inkml:trace contextRef="#ctx0" brushRef="#br0" timeOffset="305841.476">300 484 5,'-4'9'8,"4"-9"2,-3 14-3,3-14 1,0 12-6,0-5 1,0 2 2,3-2-3,1 1 1,-4-8 1,8 14-1,-5-6 2,-3-8-1,10 10 1,-10-10 0,10 12-1,-10-12 1,12 8-3,-12-8 2,15 4-2,-15-4 0,10 1 0,-10-1-2,10 0 2,-10 0-2,10-1 2,-10 1-2,7-11 2,-7 11-2,7-15 4,-4 8-4,0-2 2,-1-1-2,1 1 0,-3 1 0,4-4 0,-3 2 0,3 1 0,-3-3 0,1 3 2,-2 0-2,2 1 0,-2-2 0,0 2 0,0 1 2,0 7-2,-2-13 2,2 13-1,-7-10-1,7 10 2,-6-8 0,6 8 1,-12-4 0,12 4 0,-15-1 2,8 1 0,1 0-1,-3 0 0,9 0-1,-15 4 0,15-4-1,-15 4 0,15-4-1,-12 5-1,12-5 1,-10 11-1,7-3 0,1 2-1,1 0-4,1 4-11,0 1-26,0-3-13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6:06:50.237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-5-1 15,'0'8'25,"0"-8"-3,10 11-3,-2-6-6,2 3-3,2 5-2,0-5-2,3 3-1,-4 2 0,6 1-1,0-3 1,1 5 0,2-4-1,-1 4 0,-1-2-2,1 1-1,1-2-1,-4 2 0,-1-1 0,-1-3-1,-2 2-2,-2-6 0,-2 1-1,-8-8-3,10 14-2,-10-14-15,0 0-25,8 2-4</inkml:trace>
  <inkml:trace contextRef="#ctx0" brushRef="#br0" timeOffset="492.0115">358-77 23,'0'0'42,"0"0"-47,0 0-5,-3 7 3,3-7 2,-4 7 5,4-7 5,-13 15 2,4-7 3,-1 2 4,-3 4-3,-2-1 2,0 5 1,-2-4-5,2 5-2,-2-4-3,1 5 1,2-1-4,-1 2 2,-2 1-3,4-4 0,0 3-1,3 0-1,-4-4 1,4 0-2,2-3 1,-2-2 1,3-2-1,-1-1 1,3 0-3,5-9-4,-7 12-12,7-12-21,0 0-14</inkml:trace>
  <inkml:trace contextRef="#ctx0" brushRef="#br0" timeOffset="1415.9737">497 183 3,'10'-8'12,"-5"-2"-2,2 1-2,3 0-3,-4 1-3,4-3 3,-1 4-2,1 0 2,-2 3-3,2 0 0,0 3 1,-3 1-1,0 0-2,3 1 5,-10-1 0,11 11-1,-9-3 3,0 2 0,-2 2-1,0 0 0,-4 3 2,-2-2-4,-1 2-2,-1-1 0,-1 1-1,-1-1-1,0 0 2,-2 1-2,1-1 2,1-1-2,-2-1 0,0-3 1,2 4 1,0-5 0,4-2-1,-3 2 1,9-8-1,-8 12 2,8-12-1,-4 8 1,4-8-2,0 0 2,0 0-2,5 1 2,-5-1-1,16-1 0,-10-1-1,8 1 2,-1-2-2,5 3 0,1 0-1,3 0-3,3 0-3,1 3-14,1-2-28,7 5-13</inkml:trace>
  <inkml:trace contextRef="#ctx0" brushRef="#br0" timeOffset="3334.3028">1650-3562 33,'-12'3'32,"12"-3"-49,-8 1 2,8-1 0,0 0 5,0 0 10,0 0 7,0 0 8,-2 7 5,2-7 4,0 0-2,5 0 0,5 0-8,-3 0-5,9-1-2,3-1-4,4 0-1,1 0-2,4-2 0,-1 0 0,5-2-1,1 2-1,-3-2 0,0 1-4,-1-1-5,-4 0-22,0 3-17</inkml:trace>
  <inkml:trace contextRef="#ctx0" brushRef="#br0" timeOffset="2900.1583">1994-4033 5,'-10'-4'18,"-1"0"-3,-3 2 0,3-1-3,-6 3-3,2 0 2,-2 0-2,2 3-3,-2 2 4,4-1-4,-2 3 1,6 5-1,-1-1 0,4 0-1,2 5 0,-2-2-2,2 4 0,3 0 1,-1 3-2,0 4 0,1-1 0,-4 1 0,5 4 0,0-3 0,0 2-1,0 1 0,5-2 1,-4-2 0,1 2 0,-2-1-1,2 3 1,-2-1-1,0 2 1,0 3-1,-2-1 1,0-1-1,-4 2 0,4-2-1,2 0 1,-3-2-1,1-4 0,0-3 1,-1-1-1,1-5-1,-3-2-1,4-4-2,1-10-4,0 0-8,0 0-23,-7 0-22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7T16:25:00.8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2683-1737 165,'0'0'23,"0"0"-6,5-13-12,23 9 0,6-8-2,2 4-1,6 0 0,8 0-1,-6-2-1,2 3-1,-9 4-5,-6-1-10,1 4-3,-4 3-11,-14 4-21,-14-7-26</inkml:trace>
  <inkml:trace contextRef="#ctx0" brushRef="#br0" timeOffset="-244.072">3096-2187 67,'2'-17'49,"10"5"-16,4-3-20,-9-6-4,7 2-1,-1-3-3,-10-1-1,1 1-1,1 0 0,-5 4 0,-9-2 0,-7 5-1,2 0 0,-9 6 0,2 2 0,-4 3 0,0 4-1,7 0 1,2 4 0,-3 3-1,5 8 1,3 2-1,2 2 0,-3 7 2,12 8-3,-4 1 1,3 8 0,1 8-1,0 2 1,0 7-1,1 4 0,3-3 0,-4 0 1,0 1-1,0-4 0,0-6 0,0-4 0,-4-9 1,-1-3-1,-7 0 0,-1-11 0,-3 3-1,0-11-1,2 3-5,-9-14-6,9 3-8,-6-9-7,-1-3-24,12-9-19</inkml:trace>
  <inkml:trace contextRef="#ctx0" brushRef="#br0" timeOffset="-1372.3454">3334-1330 55,'0'0'37,"0"-8"-5,0 8-10,0-14-5,0 14-6,3-13-3,-3 13-2,0 0 0,0 0-3,0 0 1,0 0-2,0 0 1,0 17-1,-3 1-1,-6 7 0,3 0 0,-10 9-1,4-1 1,-4 1-1,0-3-1,2-2 0,-2-3-1,7-8-4,6-7-11,3-11-7,0 0-14,0 0-25</inkml:trace>
  <inkml:trace contextRef="#ctx0" brushRef="#br0" timeOffset="-1129.7801">3557-1312 128,'0'0'34,"-12"7"-11,-4 4-16,10 13 0,-10-3-3,0 8-2,8-1 0,-1 4-1,-7 3-1,7-11 0,9 4-4,-9-12-12,9-4-5,0-12-14,0 0-25,9 4-12</inkml:trace>
  <inkml:trace contextRef="#ctx0" brushRef="#br0" timeOffset="1985.1166">4749-2360 141,'0'0'31,"9"-4"-10,10 6-14,-19-2 0,30 14-2,-17 2 0,8 4-2,-1 5 1,1 5-2,0 0 0,4 9-1,-5 2 0,1 5 0,-9 0 0,8 3-1,-11 2 1,-9 4-1,0 3 0,-7-3 0,-15-3 0,1 0 0,-4-3 0,-12-2-1,9-6 0,-10-2-2,17 3-8,-7-13-9,3-7-3,12-5-14,5-4-35</inkml:trace>
  <inkml:trace contextRef="#ctx0" brushRef="#br0" timeOffset="1257.5188">4212-2043 140,'-15'11'32,"15"-11"-10,9 28-13,-3-16-2,10 16-1,3-3-3,11 7 2,-1 1-3,8-1 0,2-5-1,9 5 0,-9-9 0,9 0 0,-2-5-1,-4-4 0,-4-2-2,-7-6 0,7 2-4,-26-8-11,9 1-4,-21-1-10,9-9-24,-9-1-28</inkml:trace>
  <inkml:trace contextRef="#ctx0" brushRef="#br0" timeOffset="1557.8889">4596-2092 152,'-21'0'28,"21"0"-8,-19 19-13,-3 5-2,19 5 0,-11 3-2,1 9 1,-3 0-1,-3 9-1,-3-4-1,-6 2 0,3-7 0,-1-3-1,-3-4 0,1-6-1,15-8-1,-8-6-1,18 4-5,3-18-9,0 0-5,0 0-11,0 0-25,0-20-22</inkml:trace>
  <inkml:trace contextRef="#ctx0" brushRef="#br0" timeOffset="887.549">4025-2368 123,'0'0'37,"7"-16"-13,-7 16-13,0 0-1,-19 0-5,6 11 0,-4 0-1,-5 9 0,-1 1-1,6 9-1,-12 1 0,1 9 0,-2 7-1,8 6 0,3 2-1,-2 2 1,12 0-1,-2 0 0,11 1 0,11-8 0,3-6 0,9-8 1,7-4-1,2-4-1,-2-3 1,4-7 0,-6 2 0,1-2-1,-8-6-1,-1-5-4,4 8-10,-24-15-5,22 4-7,-22-4-21,12-7-33</inkml:trace>
  <inkml:trace contextRef="#ctx0" brushRef="#br0" timeOffset="376.5591">3229-1711 159,'0'14'25,"0"-14"-6,-9 14-14,9 4 0,-3-3-1,3 5-2,-8 1 1,16 1-2,-3 0 0,11-4 0,5 0 0,7-11-1,6-4 1,2-3-1,10-4 0,-4-15 1,-1 2-1,0-11 1,-11 5-1,-9-6 0,-8 3 0,-13-2 1,-13 6-1,-8 4 0,-21 10 0,1 4 0,-14 4 0,5 4-1,6 7 0,3 4-2,16 7-10,11-12-6,14-10-5,0 13-14,18-13-31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8T13:49:07.708"/>
    </inkml:context>
    <inkml:brush xml:id="br0">
      <inkml:brushProperty name="width" value="0.02646" units="cm"/>
      <inkml:brushProperty name="height" value="0.02646" units="cm"/>
      <inkml:brushProperty name="fitToCurve" value="1"/>
    </inkml:brush>
    <inkml:context xml:id="ctx1">
      <inkml:inkSource xml:id="inkSrc22">
        <inkml:traceFormat>
          <inkml:channel name="X" type="integer" max="1600" units="cm"/>
          <inkml:channel name="Y" type="integer" max="900" units="cm"/>
        </inkml:traceFormat>
        <inkml:channelProperties>
          <inkml:channelProperty channel="X" name="resolution" value="55.17241" units="1/cm"/>
          <inkml:channelProperty channel="Y" name="resolution" value="52.94118" units="1/cm"/>
        </inkml:channelProperties>
      </inkml:inkSource>
      <inkml:timestamp xml:id="ts1" timeString="2013-09-18T13:52:53.953"/>
    </inkml:context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context xml:id="ctx2">
      <inkml:inkSource xml:id="inkSrc23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2" timeString="2013-09-18T13:50:22.411"/>
    </inkml:context>
  </inkml:definitions>
  <inkml:trace contextRef="#ctx0" brushRef="#br0">1057-1217 126,'-12'0'34,"1"3"-12,2 6-17,1-6-3,8-3-1,-4 15-7,4-15-14,0 11-12,2-2-17,-2-9-16</inkml:trace>
  <inkml:trace contextRef="#ctx0" brushRef="#br0" timeOffset="1">1088-994 40,'0'0'39,"6"-11"-6,-6 11-10,0 0-3,1-12-6,-1 12-5,0 0-1,0 0-2,0 0-2,0 0 0,0 0-2,0 10 0,0 0-1,0 5 0,-1 3-1,1 5 1,-2 3-1,2-1 0,0 0 1,0 0-1,0-1 0,0-5 0,3-3 0,4-5 1,-3 0-2,-4-11 0,17 7-3,-17-7-7,11-6-10,-2-3-12,-2-2-22,1-3-18</inkml:trace>
  <inkml:trace contextRef="#ctx0" brushRef="#br0" timeOffset="2">1300-1120 131,'0'8'32,"-2"2"-11,-1 4-18,3 6 0,0 3-1,0 8 0,0 1 0,5 2-1,-3 0-1,-2 2 1,5-5-1,-2-4 1,-1-8-1,2-3 0,-3-9 0,-1-7 1,0 0-1,11-10 0,-8-6 0,3-4 1,-3-6-1,6-5 0,-2-2 1,3-1-2,3-2 2,-1 3-1,0 2 0,2 7 0,2 4 1,1 4-1,1 8 1,-4 7 0,3 1 0,-1 2 1,-4 9 0,4 7-1,-5 1 1,3 5 0,-9 5-1,7 3 0,-7-1 0,1 3 0,1-1 0,-4-3-1,-1-3 0,3-2 0,0-4-1,-1-10-2,1 4-11,0-8-7,-5-7-9,0 0-25,0 0-23</inkml:trace>
  <inkml:trace contextRef="#ctx0" brushRef="#br0" timeOffset="3">261-1225 50,'0'0'40,"0"-10"-9,0 10-8,0 0-8,0 0-5,0 0-3,3 7-3,-1 3 0,-2 4-2,2 5 0,1 6-2,-1 8 1,2 5 0,-4 6-1,1 3 1,-1 3-1,0-2 0,0 1 0,0-6 0,-1-6 1,1-3-1,-4-7 0,4-4 0,0-9 0,0-5 0,0-9 1,0 0-1,0 0-1,7-15 1,-2-4 0,1-3 0,-1-8 0,2-4 0,2-2 0,-2-2 0,5-5 0,-2 0 0,1 1 0,5 1 0,3 2 1,-2 5-1,1 1 1,1 8-1,-1 2 1,-1 2 0,1 8 0,-3 6 1,-1 3-2,0 4 1,-3 7-1,-1 8 0,-3 8 1,0 5-1,-3 9 1,1 2-2,-3 4 2,-2 0-1,0 0 0,0-6 0,-2 0 0,-1-8 0,1-3 0,2-9 0,-2-4 0,2-6 0,0-7 0,0 0 0,0-10 0,4-6 0,1-8 0,2-8 0,2-4 1,1-2-2,1-4 2,4 1-1,3-1 0,-1 3 0,3 6 0,-1 8 0,0 4 0,-2 4 0,1 8 1,-1 4-1,-6 3 1,3 4 0,-4 6 0,-1 7-1,0 0 1,-2 8 1,-2-3-2,2 7 1,-2 3 0,-1 1 0,-1 3-1,1-1 1,-2-1 0,-1 0-1,-1-3 0,0 1 1,0-8-1,0 0 0,0-4 0,0-4 0,2 0 0,-2-3-2,4 0-1,-4-11-12,0 8-6,0-8-14,0 0-26,-6-4-18</inkml:trace>
  <inkml:trace contextRef="#ctx0" brushRef="#br0" timeOffset="5">2667-1293 124,'-10'-1'38,"1"-3"-14,0 0-13,9 4-4,0 0-1,0 0-3,5-4 1,9 4-2,0-1 1,9 1-1,1 0-1,3 0 0,1 0-1,0-3 1,0 0-1,-4 2 0,-1-3 0,-6-2-2,-1 6-1,-7-7-5,0 7-10,-9 0-6,0 0-14,0 0-31</inkml:trace>
  <inkml:trace contextRef="#ctx0" brushRef="#br0" timeOffset="6">2812-1304 137,'0'0'32,"0"0"-10,7 1-16,-7-1 0,7 12-2,-7-3-1,2 7-1,0 1 0,-2 0 0,0 1-2,0 0 1,0-3-1,0-3-1,0-1 0,0-11-2,0 8-4,0-8-12,0 0-5,0-10-17,-2-1-27</inkml:trace>
  <inkml:trace contextRef="#ctx0" brushRef="#br0" timeOffset="7">3291-1241 135,'0'0'34,"0"0"-12,0 0-17,7 2 1,-7-2-1,0 0-2,-1 9 0,1-9 0,-4 13-1,1-3 0,-8 1 0,4 4 0,-7 5-1,-2-2-1,1 6 1,1 2 0,-6 1 0,-1 5-1,4-4 0,1 0 1,1-2-1,-3-2 0,8-3 0,-4-2 0,3-5-1,-1-7-1,5 6-6,-2-9-11,9-4-4,-16 1-13,16-1-32</inkml:trace>
  <inkml:trace contextRef="#ctx0" brushRef="#br0" timeOffset="8">3075-1222 98,'0'0'48,"0"0"-20,0 0-16,0 0-2,0 0-4,0 5-2,0-5-1,7 9 0,3-4-1,-1 4 0,5 0 0,0 0-1,-2 0 0,2 2 1,2 1-2,-2 1 1,-2 1-1,2-1 1,-4 2 0,1 2-1,-2-2 0,-2 1 0,1 1 0,-4-6 0,3 4 0,-2-4 0,-5-11 0,7 11 0,-7-11 0,11 8-1,-11-8 0,0 0-4,7 2-5,-7-2-10,0 0-8,-7-5-18,-4-3-33</inkml:trace>
  <inkml:trace contextRef="#ctx0" brushRef="#br0" timeOffset="9">160 13 28,'0'0'51,"0"0"-26,0 0-1,0 0-6,0 0-6,-7-1-3,7 1-2,0 0-3,-7-10 1,7 10-2,-11-1-1,11 1 0,-14 0 0,4 1-2,-1 2 2,1 3-2,-1-3 2,-1 3-2,-2 2 1,5 0-1,-3 2 1,1-1-1,4 1 1,0 2-1,2-4 0,3 2 0,2-2 0,2 2 0,5-3 0,5 6 0,1 1 0,2-1 1,-1 2-1,4 1 0,-1 2 0,1-3 1,-4 4-1,0-4 1,-5-2-1,1 2 1,-3-4 0,-5 4 0,-2-7 0,0 2 0,-9-1 0,0 1 1,-3-5-2,-2 2 0,-2 1 1,1-5-1,-3 4 0,2-6-1,-1 2 1,5-3-2,3 1 0,-2-1-4,11 0-8,0 0-12,0 0-15,11-2-28</inkml:trace>
  <inkml:trace contextRef="#ctx0" brushRef="#br0" timeOffset="10">411 312 137,'0'0'32,"0"6"-10,0-6-17,-7 10-2,7-10-1,-8 10-1,8-10-1,-9 8-1,9-8-4,0 0-11,0 0-11,0 0-20,0-7-21</inkml:trace>
  <inkml:trace contextRef="#ctx0" brushRef="#br0" timeOffset="11">474 131 153,'0'0'29,"-3"10"-11,3-10-12,23-4-2,-1-3-1,8 2-1,-2-1 0,5 3-1,-3 0-2,0 1 0,0 4-4,-11 1-9,0 3-8,-7 3-12,-1 3-31,-6-3-11</inkml:trace>
  <inkml:trace contextRef="#ctx0" brushRef="#br0" timeOffset="12">602-185 149,'-9'0'27,"9"0"-7,-8 9-16,6 5-1,0-2-1,2 4 0,-3 5 0,3 2-1,3 3 1,1 2-1,-1 5 0,4 1 0,-2 1-1,2 2 1,-1-3-1,1 1 1,0-4-1,-2 2 0,0-6 0,0-3 0,1-2 0,-1-4 0,-2-2 0,3-4 0,-3-1 0,-3-11-1,11 13 1,-11-13 0,15 3-2,-6-5-1,2 1-4,-1-8-11,0 1-7,4-2-20,-5 3-28</inkml:trace>
  <inkml:trace contextRef="#ctx0" brushRef="#br0" timeOffset="13">948 375 164,'-8'10'26,"8"-10"-5,-21 7-17,21-7-1,-13 8-1,13-8-4,-1 10-2,1-10-14,0 0-5,0 0-15,0 0-32</inkml:trace>
  <inkml:trace contextRef="#ctx0" brushRef="#br0" timeOffset="14">1850-222 100,'0'0'35,"0"0"-12,0 0-11,0 0-3,-3-2-2,3 2-3,-6 9 0,6 2-1,-4 3-1,-1 2-1,-2 6 1,3 6-1,-5 2 1,2 4-2,-3 7 1,1-2-1,-1 3 0,1 0 1,-2 1-1,3-5 0,-3-2 0,2-1 0,-3-5 0,7-1 0,-4-8 0,2 1 0,0-1 0,-1-5 0,6 0-1,-7-4 1,6 1-1,-4-4-2,5-1-3,2-8-13,-12 5-10,12-5-25,0 0-15</inkml:trace>
  <inkml:trace contextRef="#ctx0" brushRef="#br0" timeOffset="15">1749 286 128,'0'0'37,"0"0"-14,0 0-16,9 1-3,2-1 0,6 0-1,2-1-1,8 0-1,-2-1-1,-2 0-2,3 2-10,-3-1-10,-7-1-11,-4 2-28,-3-5-18</inkml:trace>
  <inkml:trace contextRef="#ctx0" brushRef="#br0" timeOffset="16">1866-208 119,'0'0'38,"-9"8"-14,2 2-19,7 1 0,-2 5 0,2 2-3,2 5 1,7-3-1,-2 2 1,3 6-1,-1-4 0,2 6 0,-3 3-1,3-3 0,1 3 0,-3 0 0,0 1 0,-4 0-1,2-2 0,0-3 0,-4-3 0,3 0 0,-5-4 0,3-4 0,1-1 0,-3-2 0,3-4-1,-5-11 0,9 14-3,-9-14-5,0 0-11,9 0-10,-9 0-24,0-6-24</inkml:trace>
  <inkml:trace contextRef="#ctx0" brushRef="#br0" timeOffset="17">2214-1 15,'0'0'61,"0"0"-5,0 0-33,0-9-7,0 9-4,10 0-4,1 5-2,-2 1-1,3 6-1,4-1-2,-1 4 1,1 1-2,2 6 1,-3-3-1,6 4 0,-3-1 0,-1-2 0,-3 0-1,4-2 1,-6-2-1,4-2 0,-2 0 1,-4-5-1,1-1 0,-2 1 0,-1-2 0,-8-7 0,11 9 0,-11-9-1,0 0-2,0 0-6,0 0-11,0 6-6,0-6-21,-12 0-32</inkml:trace>
  <inkml:trace contextRef="#ctx0" brushRef="#br0" timeOffset="18">2524-14 69,'0'0'55,"0"0"-19,0-9-24,0 9-3,0 0-1,-9 6-3,9-6-2,-9 14 0,6-5 0,-3 5-1,-1 1 0,4 5-1,-6 2 1,2 1 0,2 3-1,-4 2 0,-1 1 0,-3 1 0,1-4-1,-2 1 1,2-2-1,-4 0 0,-1-3 1,1-3-1,4 0 0,1-6 0,1-2 0,3-1-2,7-10-2,-9 8-13,9-8-7,0 0-15,7-14-28</inkml:trace>
  <inkml:trace contextRef="#ctx0" brushRef="#br0" timeOffset="19">2845 277 102,'0'0'48,"0"9"-20,0-9-20,9 1-2,2 3-1,1-2-2,2 1 0,2-1-1,1 1 0,1 0-1,-4 4-1,3-2 1,-1 0 0,-2 2-1,-2 0 0,0 1 0,-1-2 0,-4 0-1,-7-6-1,17 13-8,-17-13-12,9 14-9,-9-14-28,0 0-18</inkml:trace>
  <inkml:trace contextRef="#ctx0" brushRef="#br0" timeOffset="20">2943-10 53,'7'-10'30,"-7"10"-1,6-13-12,-6 13-4,7-13-2,-7 13-2,8-6-2,-8 6 1,0 0-2,9-5-1,-9 5-1,0 0 0,0 0-1,-5 3-1,5-3 0,-7 14-1,-4-4 0,6 3 0,-5-2-1,1 6 1,-3-7-1,6 4 0,-6-2 1,7-1-1,-2 3 0,0-4 0,7-1 0,-2-2 0,2-7 0,0 15 1,0-15-1,2 10 0,-2-10 1,14 7 0,-9-3-1,7 3 1,1-3 0,1 1-1,0-3 2,1 3-2,-1-1 1,0 2 0,0-1-1,0 2 0,-1-2 1,-1-1-1,-2 3 0,-3 0 0,-7-7 0,14 11 0,-14-11-1,11 5-1,-11-5-2,0 0-4,0 0-10,3 10-10,-3-10-23,-5 4-22</inkml:trace>
  <inkml:trace contextRef="#ctx0" brushRef="#br0" timeOffset="21">3423-283 60,'0'0'40,"0"0"-6,0 0-13,0 0-7,0 0-5,0 0-3,0 0 0,0 3-3,0-3 0,1 15 0,-1-5-2,6 3 2,-1 1-2,-3 1 1,-2 8-1,3-2 0,-1 3-1,1 3 2,3 2-2,-3 0 1,1 2-1,-3 2 0,5-2 0,-6-1 1,3 1-1,-1 0 0,-2-1 0,0 0 1,0 0-1,0-3 0,0-5 0,-2-2 0,-1-1 0,1-4 0,2 0 0,-4-4 0,4-5 0,0-6-1,4 10 1,-4-10-2,10 3-5,-10-3-10,7-3-9,-7 3-18,9-11-29</inkml:trace>
  <inkml:trace contextRef="#ctx0" brushRef="#br0" timeOffset="22">3493 85 65,'0'0'56,"0"-10"-20,0 10-24,1-14-2,-1 14-3,13-11-3,-6 8-2,3 1 0,1-1 0,1 0-1,2 3 0,-4 0 0,4 0 0,2 0 1,-4 6-1,-3-1 0,5 3 0,-5 0 0,1 7 0,-5-3 0,2 6 1,-3-2-2,-1 4 1,1-6 0,-4 6 0,2-6 0,-2 3 0,0-5 0,0 1 0,0 1-1,0-5 0,-2 2 1,2 3-1,-4-8 1,3 3-1,-3 0 1,2-1-1,-5-1 0,2 1 2,0 2-2,5-10 1,-16 13-1,2-6 0,6 0 1,-5 3-1,-2-4 0,2-3 0,1 2-1,-5-3-3,4 2-6,1-1-10,2-3-8,-3-3-19,8-4-34</inkml:trace>
  <inkml:trace contextRef="#ctx1" brushRef="#br1">1100 273</inkml:trace>
  <inkml:trace contextRef="#ctx2" brushRef="#br1">2070 829 0,'3'-8'5,"2"-4"3,0 3-6,0-4 1,2 0-1,-4-1 1,2 2 2,-4-2 0,-1-1 0,1 0 2,-2 2 3,-4 0-3,-3 3 3,0 0-1,-1 2-2,-1 5-3,0 0 0,1 3 0,-4 0-2,2 6 0,-1 0-2,1 5 2,-1-2-2,-1 5 0,-1-3 4,0 3-4,1 0 2,1-1 0,-2 2 0,3-3 0,-1 2-1,1 0 1,1 1 1,1-2 1,-2 1-3,0 2 1,1-1-1,-2 4 1,-1-2-1,1 2 1,-3 0-2,1 0 0,1 0 1,-1 2-1,2 1 2,2 0-1,0 1-1,1-1 1,2 3 1,2 1-2,1-1 1,1-1 0,2-1 1,1 0-2,3-3 2,2 0-1,2-3 0,3 0 0,1-3 1,1 1 0,3-3-1,0 0 0,0-1 0,2-1-1,1-2 2,0-2-2,2 0 1,-2-3-1,3-1 2,0-2-2,0 0 0,0 0 0,-1-5 0,2-1 0,-1-1-1,-1-2 1,2 1-2,-5-3-1,1 3 0,-6-1-4,4 4-7,-6 0-11,1-3-25,2 4-7</inkml:trace>
  <inkml:trace contextRef="#ctx2" brushRef="#br1" timeOffset="768.1508">2359 1014 3,'0'0'12,"10"13"1,-10-13-1,15 15 5,-7-5 0,3 0-1,0 2-4,1 1 2,2 0-6,1 0-3,0 2 0,0 0-1,2-1-2,-3 2-1,2-1-1,-1-3 0,1 1 0,0-3 0,0 3 0,0-3-1,-2-4-4,2 1-1,-4-2-11,-4-4-21,4 4-16</inkml:trace>
  <inkml:trace contextRef="#ctx2" brushRef="#br1" timeOffset="1271.9995">2693 930 5,'4'11'38,"-4"-11"-38,0 0-3,-5 11 3,5-11-2,-10 11 4,1-1 1,1-3 4,-5 2 5,2 0 0,-2 1-1,1 1 0,-2 1-1,4 3 0,-2 1-5,0 4-2,2-1-1,-1 3-2,2 0 0,1 0 0,-1-2-2,2-1 4,-1-2-4,3-1 2,-1-4 0,1-2-1,1-1-1,-1 0 0,5-9-1,-8 14-7,8-14-6,-5 10-14,5-10-17</inkml:trace>
  <inkml:trace contextRef="#ctx2" brushRef="#br1" timeOffset="2156.1972">3033 992 3,'0'-5'2,"0"5"1,10-1-1,-2 0 1,1 0-1,2 0 1,-1 1-1,1-1 1,1 1-1,-1-1 3,3 1 3,-1 0-3,2-1 2,0-1-2,1 0 0,-1 0 0,1 0-1,-5 1-4,3 0 0,-4 0-2,-1 1 0,-9 0-6,12-1-9,-12 1-10</inkml:trace>
  <inkml:trace contextRef="#ctx2" brushRef="#br1" timeOffset="2649.0207">3075 1120 8,'14'-3'20,"-14"3"0,11-7-1,-11 7-1,15-5-5,-15 5-1,15-3-4,-7 3-5,1-2-1,2 2-2,1 0 0,-3 0 0,3 0 0,0 0 0,1 3 0,-1-1-4,1-2 1,-1 1-7,-1-1-4,1 2-9,-3-3-16</inkml:trace>
  <inkml:trace contextRef="#ctx2" brushRef="#br1" timeOffset="4035.4843">3771 948 3,'-10'-10'25,"10"10"2,-13-7-3,5 6-7,0 1-1,0 0-7,-1 0-2,-1 0-4,1 4 1,1 1-2,-1 2-1,1 0 1,0 2-1,0 2 0,3 4 1,-1 3-1,2 1 0,3 3-1,1 3 0,0-1 2,3 0-2,2 0 1,3-4 0,2-1-1,-1-6 1,3-2-1,-1-8 1,2-1 0,1-3 1,-2-8-1,2-7 0,0-3 1,0-4-1,2-7 0,1-2 0,0-2 0,2-4 0,-2-2-2,0-2 1,0-2-1,-2-1 0,-1 0 1,-1 1 0,1 0-1,-4 3 1,0 3 0,-2 3 0,-1 5 1,0 6-1,-3 5 0,-1 1 1,-2 6-2,0 3 2,-1 9-1,1-11 0,-1 11 0,0 0 1,0 0 0,0 0 0,0 0 0,0 13 0,-2 0 0,0 4 0,-2 4-1,1 6-1,-4 2 1,3 6 0,-4 1 0,4 4 1,-3 2-1,3 0 0,-1 1 1,3 0 0,1-1 0,1-2 0,-1-1-1,0 3 0,-1-7 0,1 2 0,1-1 0,0-5-1,-1-3-1,1-1-1,0-8-7,0-7-21,5 4-21,-5-16-7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3-09-20T15:54:47.293"/>
    </inkml:context>
    <inkml:brush xml:id="br0">
      <inkml:brushProperty name="width" value="0.00882" units="cm"/>
      <inkml:brushProperty name="height" value="0.00882" units="cm"/>
      <inkml:brushProperty name="fitToCurve" value="1"/>
    </inkml:brush>
    <inkml:context xml:id="ctx1">
      <inkml:inkSource xml:id="inkSrc1">
        <inkml:traceFormat>
          <inkml:channel name="X" type="integer" min="-1920" max="1600" units="cm"/>
          <inkml:channel name="Y" type="integer" min="-494" max="900" units="cm"/>
        </inkml:traceFormat>
        <inkml:channelProperties>
          <inkml:channelProperty channel="X" name="resolution" value="121.37931" units="1/cm"/>
          <inkml:channelProperty channel="Y" name="resolution" value="82" units="1/cm"/>
        </inkml:channelProperties>
      </inkml:inkSource>
      <inkml:timestamp xml:id="ts1" timeString="2013-09-20T15:55:06.692"/>
    </inkml:context>
  </inkml:definitions>
  <inkml:trace contextRef="#ctx0" brushRef="#br0">0 0,'0'0</inkml:trace>
  <inkml:trace contextRef="#ctx1" brushRef="#br0">371-1757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15:55:01.20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20 96 10,'0'-12'20,"0"12"3,3-10-7,-3 10 0,3-10-5,-3 10-3,6-7 2,-6 7-5,8-6 0,-8 6 3,9-9-2,-9 9 0,14-11-1,-5 6-1,1 0 1,-4-4-1,8 5-1,-6 0 1,1 1-3,2 3 0,-5 0 0,4 3 0,-5 4 0,3 3 0,-2-3-1,0 5 0,0 0 0,-2-1 1,3-2-1,0 4 1,-1-4 0,2-2-1,-1 2 1,1-4 0,-3 2 0,5-2 0,-5 4 0,-5-9 0,11 11-1,-11-11 1,4 14-1,-4-14 1,5 13-1,-5-5 0,0 0 1,0-8 0,-3 11-1,3-11 0,-3 10 1,3-10 0,-6 12-1,6-12 1,-7 8-1,7-8 1,-3 9-1,3-9 0,-6 11 0,6-11 0,-4 8 1,4-8-1,-5 7 0,5-7 0,-7 9 1,7-9-1,-8 8 0,8-8 0,-11 6 0,5-5 0,-1 4 0,-1-3 0,-1 2 0,3-2 1,-4 3-1,4-4 1,-1 3-1,-1-2 0,1-1 1,-1 0-1,0 0 0,1 2 1,2-2-1,-6 0 1,7 1-1,-4 0 0,1 0 1,-1 0-1,0 1 0,1-2 0,1 1 0,6-2 0,-14 3-1,14-3 1,-6 1 0,6-1-1,0 0-1,-8 2-2,8-2-1,0 0-5,-6 6-16,6-6-15,-6 6-24</inkml:trace>
  <inkml:trace contextRef="#ctx0" brushRef="#br0" timeOffset="-1175.7774">34 51 48,'0'0'33,"-10"12"-4,7-4-10,-1 2-7,2 1-3,-4 3-2,6-2-2,-1 5-1,1 0-1,-2 1 0,1 4 0,-2-3-1,-1 3-1,0 1 1,2 0-1,-1 0-1,-3 0 0,2 1 0,1 1 0,-3-2 1,2-1 0,0 0 0,1 1-1,-3 1 1,3-4 0,-2 2-1,2-1 1,-3-2-1,1-3 0,4 2 0,-2-4 0,0 0 0,0-4 0,1 1 0,-1 1 0,3-6 0,0 1 0,0-7 0,0 12 0,0-12 0,0 0 0,0 6 0,0-6-1,0 0-1,0 0-1,0 0-4,0-2-14,0 2-16,5-14-22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06:46.75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87-13 33,'0'0'34,"0"0"-5,0 0-6,0 0-5,0 0-4,0 0-5,-6 1 0,5 6-3,1-7-1,-7 15-1,3-9 0,2 3-1,-5 5 0,5-1-1,-1 3 0,-1 1 0,-3 0 0,3 4-1,-2-3 1,2 2-1,0-2 0,-1 1 0,0-5 0,1 4 0,2-3 0,-1 1-1,1-1 1,-2 2-1,4-1 1,-1-2-1,1 0 0,0-1 0,0 2 2,1-4-2,-1 3 1,6-6-1,-3 3 1,3 1-1,1-5 1,0 2-1,3-3 1,0-1-1,0-2 0,3-2 0,0-1 1,0 0-1,1 0 0,-1-2 0,1-2 0,0-5 0,1 0 0,0-1 0,0-6 0,0 1 0,1-2 0,-1-4 0,-1 0 0,-1 0 0,-4-2 0,1-2 0,-6 0 0,0-3 2,-4 3-4,0 0 2,-4-1 2,0 3-2,0-1 0,-3 4 0,1-1 0,0 6 0,-2 2 0,3 2 0,-4 3 0,0 1 0,0 5 0,-3-1 1,1 2-1,-2 1 0,-2 0 0,0 5 0,0 0 0,-1 6 1,-2 3-1,2 5 0,-1-3 0,1 4 1,2 0-2,1-3 1,4 2-5,2-6-6,7-1-9,0-3-7,2 1-20,2-4-32</inkml:trace>
  <inkml:trace contextRef="#ctx0" brushRef="#br0" timeOffset="366.5252">66 310 144,'-9'6'31,"9"-6"-10,0 0-14,3 0-2,8-2-1,4-2-1,0-1-1,3 1 0,2 0-1,0 1 1,-2 2-1,1-1 0,-1 1 0,-4 1 0,-1 0-1,-3 0 1,-2 0-2,-2-1 0,3 1-6,-9 0-9,0 0-7,0 0-11,0 0-30,6 10-17</inkml:trace>
  <inkml:trace contextRef="#ctx0" brushRef="#br0" timeOffset="976.3169">368 421 140,'0'-4'30,"4"-5"-9,3 1-15,0-2-1,2-6-3,0-1 0,0 2-1,3-4-1,0 6 2,-2-2-1,-2 6 0,-1 1 0,-7 8 0,0 0 1,0 8-1,0 4 1,0 6-1,-5-3 0,3 7 1,0-3-1,-1 4-1,0-4 1,0 1-1,0-3 1,-1-3-1,-1 1 0,-2-6 0,2-1 0,-5 2 0,-2-6 0,5 2 0,-4-3-1,-2 4 1,4-5 0,0 1 0,0 0 0,3 0 0,6-3 0,-7 8 0,7-8 0,0 0 0,2 8 0,6-5 1,2-3-1,3 0 0,2-3 1,5-1 0,2 0-1,-2 1 1,0 1-1,1 0-1,-3 2-1,-4-1-7,2 3-10,-6-1-6,-3 4-16,-7-5-33</inkml:trace>
  <inkml:trace contextRef="#ctx0" brushRef="#br0" timeOffset="3219.388">646 121 20,'0'0'42,"0"0"-6,0 0-8,-5-3-9,5 3-5,0 0-4,0 0-3,-2 3-2,2-3 0,0 0-2,3 8 0,-3-8 0,15 10-1,-4 0 0,3-3-1,2 1 1,3 2-1,2-2 0,1-1 0,-3 0 0,4 0 0,-5-6-1,-2 1 1,-2 0-1,-4 2 1,-4-4 0,-6 0-1,2 7 0,-2-7 1,-5 11-1,-3-6 1,-2 2-1,-2 1 0,-1 1 0,-1-1 0,-2 1 1,3 1-1,-1-3 0,-1 1 0,5 0-1,0-1 0,3-2-2,0-2-5,7-3-9,0 0-11,0 0-21,3 5-22</inkml:trace>
  <inkml:trace contextRef="#ctx0" brushRef="#br0" timeOffset="3562.7659">970 264 74,'-14'9'55,"7"-4"-23,-3 1-16,-1-4-10,4 2 0,-4 0-2,4 3-1,-3 1-1,0-1 0,2 0 0,-4 2-1,1 0 1,-3 0-1,3 0 0,-3 2 0,2-3 0,-1 0 0,3 1-1,0-4 0,2 1-2,-1-2-1,9-4-10,0 0-9,0 0-13,0 0-26,0 0-13</inkml:trace>
  <inkml:trace contextRef="#ctx0" brushRef="#br0" timeOffset="4171.5011">1103 227 79,'0'-7'56,"0"7"-22,0 0-19,-8 2-6,5 6-2,3-8-1,-6 12-3,4-1-1,2-2 0,0 4 0,0 1-2,0-1 1,4 4-1,0 0 1,5-4 0,-1 2-1,4-5 0,-2-1 0,3-2 1,0-6-1,1-1 0,0-9 0,0-3 0,0-2 0,0-3 0,-3-5 0,1 2 0,-2-2 0,-2 0 0,-4-4 1,-3 2-1,-2-1 0,-8 0 0,-4 3 0,-3 4 0,-1 3 2,-5 9-2,4 1 0,-2 7 1,0 7-1,4 3 1,2 5-1,-1 2 0,8 1-4,-1-5-10,8 4-6,0-6-10,0-4-24,0-9-30</inkml:trace>
  <inkml:trace contextRef="#ctx0" brushRef="#br0" timeOffset="5317.4672">1459 402 25,'0'0'65,"-5"3"-15,5-3-28,-9 5-8,9-5-4,-7 14-4,2-7-1,-2 1-3,1 4-1,1 1-3,-4-1-4,4-3-14,1 3-10,1-3-22,3-9-18</inkml:trace>
  <inkml:trace contextRef="#ctx0" brushRef="#br0" timeOffset="5967.7591">1687 115 57,'0'-8'57,"0"8"-29,0 0-11,0 0-3,0 0-3,-4 0-4,1 12-1,1-4-2,-1 6-1,-1 2 0,2 5-1,-3-1 0,5 4-1,0 1 0,0 3-1,7-4 1,1 0-1,0-4 0,7-2 0,0-5 0,1-4 0,5-6 0,2-3 0,-2-4-1,6-8 2,-4-5-1,0-5 0,2-4 1,-6-4-1,0-5 0,-4-1 1,-6-4-1,-4-1 0,-5-1 0,-3 1 1,-6 0-1,-7 3 0,-4 6 0,-3 2 0,-2 8 0,-1 4 1,-4 6-1,5 9 0,0 3 0,2 8 1,2 6-1,5 4 0,0 5 0,4 6 0,3 4 0,2 1-1,6 6-4,-2-5-9,3-3-8,4-4-11,3-5-28,2-8-22</inkml:trace>
  <inkml:trace contextRef="#ctx0" brushRef="#br0" timeOffset="6265.827">1698 154 118,'-4'7'42,"4"-7"-17,-4 8-14,8-1-6,5-7 0,12 0-2,-2-3 0,8-1-2,3 0 1,2-1-2,-2-1 1,0 4-1,-2-1-1,-8-1-2,-2 4-7,-4 0-11,-7 0-8,-7 0-23,4 7-28</inkml:trace>
  <inkml:trace contextRef="#ctx0" brushRef="#br0" timeOffset="6760.6514">2032 343 118,'7'0'40,"-7"0"-15,11-5-18,-1 4-1,-1-7-2,4 7-1,-1 0-1,0 1-1,-2 2 1,0 5-2,-7 0 2,1 6-2,-4 1 1,-4 0-1,-4 4 1,-1 1-1,-3-2 1,4-2-1,-2-3 0,3 2 0,-2-8 0,5 0 0,4-6 0,0 0 0,0 10 0,0-10 0,13 1 0,-5 2 0,3-1 0,1-2 0,3 0 0,-1 2 0,2-2-2,-4 0-1,4 0-13,-2 0-8,-3-2-15,-2 1-30</inkml:trace>
  <inkml:trace contextRef="#ctx0" brushRef="#br0" timeOffset="7278.992">2288 113 129,'0'0'38,"0"0"-14,1 9-17,-1-9-2,22 10 0,-9-3-2,4 3-1,2-2 0,4 1-1,-5-1-1,4-3 1,0 2-1,-4-2 0,-1 0 0,-1 1 0,-2-2 0,-3-1 0,0 1-1,-11-4 1,7 11 0,-7-4 1,-3 0-1,-5 2 0,-2 1 0,-5 0 1,-2 4-1,-1-1 1,-4 3 0,3-2-1,-2 3 0,1-2 0,5-1 0,0-2-2,7 0-3,1-8-10,7-4-8,0 0-12,7 0-31</inkml:trace>
  <inkml:trace contextRef="#ctx0" brushRef="#br0" timeOffset="7566.1836">2613 313 145,'-4'8'31,"-6"0"-8,-4 0-17,3 1-1,-4 1-3,-2 3 1,-2-2-2,1 0 0,2-1 0,0-1-1,4 2-2,0-5 0,4 2-4,0-5-5,8-3-12,-6 10-14,6-10-28</inkml:trace>
  <inkml:trace contextRef="#ctx0" brushRef="#br0" timeOffset="8077.6248">2748 228 155,'-9'1'29,"2"2"-9,-1 4-16,-4 1 0,7 3-2,-4-1 0,5 3-2,-1 0 1,5 2-1,0-4 0,5 4 0,3-7 0,4 2 0,2-1 0,2-2 0,2-5 0,1-1 0,1-1 0,-1-3 0,3-5 0,-1-5 0,0 0 0,-3-6 0,0-3 0,-2 0 0,-6-2 1,1 0-1,-9-1 0,-2 2 1,-7-1-1,-6 3 1,-6 9-1,-2 0 2,-6 10-1,-2 2 0,1 8-1,1 3 1,1 5 0,3 2-2,5 2 0,-1-7-6,11 5-11,0-7-6,1 1-13,6-5-34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4:04.135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1 156,'0'0'28,"-3"8"-7,3-8-15,0 17-2,5-5-1,6 2 1,3 3-3,3-1 1,-1 0-1,1 2-1,2-2 1,-2 0-1,-1-2 0,-2 1 1,-4-2-1,1-2 0,-5-1-2,1-1-1,-1 0-9,-6-9-9,8 6-5,-8-6-20,7-10-32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6:51.7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342 135 40,'0'0'33,"10"-10"-5,-10 3-8,0 7-4,7-11-3,-7 11-3,4-15-2,1 8 0,-5 0-3,0-2 0,-5-1 0,4 3-2,-6 0 0,0-3-1,-2 0 1,-2 3-2,-3 0 1,1 1-1,-3 2 0,4 4 0,-3 0-1,0 5 0,-5 5 0,8-1 1,-4 2-2,3 4 1,-1 0 0,3 0-1,2-4 1,2 6 0,0-4 0,1 2-1,6-2 1,0 4 0,0-4 0,5 4 1,0-2-1,1 2 0,4-4 0,-2 5 1,4-4-1,-1 3 1,1-2-2,-3 1 1,3-3 0,-1 4 0,-2-1 1,0 0-1,-3 3-1,0-5 2,1 4 0,-4-4-1,-3 4 1,6-7 0,-6 1 1,0 0-1,-6-5 1,3 1 0,-4 1 0,-2-4 0,-3 0-2,-3-2 2,4 1-2,-6 0 0,-2-2 0,-1 2-1,-2-3-1,-2-1-4,4 0-22,-4-1-10,1-4-1,-1-1-5,5-2-2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6:53.0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233 50 15,'9'-10'17,"-9"10"-2,12-15 2,-9 9-4,-3 6 1,11-10-2,-11 10-1,4-9 0,-4 9-3,0 0-1,0 0-1,0 0-2,-1 11 0,-5-3-1,-2 6-1,-1 1-1,-2 0 0,-2 2 0,-1 4 0,-3-6 0,0 1-1,1-4 1,0 0 0,0-3 0,0-2 0,1-2 1,1-1-1,1 0 0,5-3 0,-4-1 0,1 0 0,3-1 0,-1-5 0,2-3-1,-1 2 1,5-5 0,0 1 0,3 0-1,0 0 1,2 1 0,2 3-1,7 2 1,1 2 0,3 3-1,2 1 1,3 5 0,0 2-1,4 0 1,-3 4 0,2-2 0,-3 1 1,0 0-1,-3-1-1,-2-1 1,0 3-2,-1-4 0,-4-3-7,3 4-23,-6 0-4,-7-9-4,12 9-3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6:54.5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35 30,'-4'-8'32,"4"8"-7,0 0-4,0 0-5,0 0-3,0 0-3,0 0-2,0 0-2,0 0-2,0 0 1,9-7-1,-2 3-1,7 3 1,0-3-2,4 3 0,2-2 0,4 3-1,-2 0 0,0 0 2,0 0-3,-2-1 0,-5 1 1,0-2 0,0 2-1,-4-1 0,-5 0 0,3 0-1,-9 1 0,6 0-3,-6 0-1,0 0-5,0 0-20,0 6-5,0-6-3,-6 9-2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6:54.8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13 49,'0'0'34,"0"0"-3,0 0-15,-8 0-3,8 0-3,0 0-4,8 0 0,-8 0-1,15-3-2,-4 0 0,9 1 0,-2 0-1,3 1-1,2-1 0,0 2 0,1 0-1,-2 0-2,-1 5-8,-6-1-23,1 1-3,-4 0-1,-12-5-3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6:57.88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324 46 31,'-3'-9'23,"-1"2"-3,-1-2-3,5 9-4,-13-11-2,13 11-1,-14-7-2,14 7-2,-15-4 0,15 4-1,-16 1-1,9 4-1,-4 3-1,2-1 0,0 5-1,-3 2 0,-1 1 0,6 5 0,-4 1-1,0-1 1,4 3 0,-1 0-1,2 1 1,1-2-1,-2-2 2,5 3-1,1-4 0,-1 2-1,1-1 1,-2 0-1,1-4 1,-2 4 0,1-4 0,-2 1-1,-1-4 2,-3 2-2,-3-6 1,-1 1 1,4 2-1,-3-7-1,1 1 1,2 1 0,0-5 0,9-2-1,-12 6 0,12-6 0,0 0 0,-6 3 0,6-3-1,0 0 0,0 0 0,4 4 1,4-1-1,1 3 1,2 0 0,2 3 0,0 1 0,-3 1 0,3 4 0,-4 1 0,-5 2 0,-2 4 1,-2-1-1,-5 1 1,-4 0-1,-5 2 0,5-3 1,-5 0 0,2 1-1,0-4 0,8-2 1,-3 1 0,3-4-1,4 2 1,6-4 0,2 1 1,2 0-1,2-3-1,4-1 1,0 2-1,1-2 1,0-1-2,0 1-4,-4-6-9,4 3-21,-3-2-1,0-3-4,-4-5-3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6:58.3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69,'0'0'35,"0"0"-2,0 0-15,0 0-10,3 5-1,4 6-2,4-1-2,1 5-1,4 1 0,0 4 0,0-2-1,2 0 1,-3 2-1,-1-6-1,-1 3 0,-3-5 0,-1 2-3,-6-5-7,4-6-24,-7-3-2,0 0-2,8-6-2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6:58.5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239 0 77,'-10'12'35,"-1"4"-2,-6-1-21,5 8-1,-8 0-2,0 6-3,1-2-2,-3 1 0,1 0-2,0-3-2,2-1-1,1-4-4,6 0-11,1-11-19,5-1-1,6-8-4,0 0-1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6:59.04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157 26 85,'-2'-14'35,"-5"8"-8,7 6-15,-15-6-3,7 6-1,-4 0-3,1 4-1,-4 5-1,0 4 0,-1-2-2,3 8 1,-3-3-1,6 4 0,2 4-1,2-1 0,3-5 0,3 3 0,4-1 1,7-4 0,1 0-1,4-5 0,3-4 0,4-2 1,2-1-1,1-4 0,1-3-1,-3-4-1,7-1-6,-10-1-14,1-5-13,-3 4-3,-6-4-2,-6 3-2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6:59.301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67 80,'0'-9'37,"0"9"-3,15-9-22,-6 3-2,7 0-3,-3-3-4,6 3-1,-3 5-2,4-5-2,1 6-8,-2-1-23,1-2-4,-1 1-1,1-6-3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0.5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184 390 26,'0'-5'34,"0"5"-1,-9-13-15,9 13-1,-11-14-5,11 14-2,-17-7-3,7 7-2,-6 0-2,3 2-1,-4 8-1,2 8 1,-2 0-1,0 6-1,2 4 0,3-1 0,4 2 0,2-1 0,5-3 0,2-7 1,5-3 0,5-9 0,1-4 0,5-5 1,0-7 0,1-10 0,2-5-1,-4-4 0,6-6 1,-2-2-2,-1-8 1,-2-1 0,1-6 0,-5-2 0,-3 3 1,-4 0 0,1 6 0,-6 8 0,-1 7-1,0 9 0,-5 11 0,5 10-1,-13 19 0,7 3 0,-4 12-1,3 3 0,-2 9 1,3 4 0,-2 6-1,2-3 1,4-2-1,1-2 1,-2 0 0,3-8-1,0-2 1,4-5 0,1-7 0,0-4-1,1-5 1,1-7 0,2-4 0,-1-5 0,3-2-1,-1-7 1,1-3 0,0-9 0,-1 1 0,1-3 0,-3-3 1,1 5-1,-3 1 1,-2 3-1,0 5 0,-4 10 0,0 0 0,0 0 0,7 6 0,-4 6-1,3-2 1,0 0 0,4-2 0,0 0 0,2-8 1,4 0 0,-3-3 1,0-7 0,0-3-1,-1 1 1,-1-7 0,-5 1-1,-1 1 1,-5-5-1,0 3-1,-8 2 1,-2 2-1,-6 4 0,0 8 0,-4 3 0,-2 3-2,-1 11 0,2 6-3,3 4-8,6 4-20,3-4-5,9 0-3,1-5-2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4:04.374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142 0 149,'-10'7'30,"4"4"-8,-7 1-15,8 10-2,-6 1-1,0 5-1,3-2 0,-4 4-2,-1-2-1,6-2 0,-4-2-2,1-8-4,4 3-11,-1-5-6,-2 0-12,6-8-30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1.1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 0 86,'0'0'36,"2"5"-4,-4 3-23,1 2-2,-5 5-4,3 1 0,-2 0-1,1 1-1,1-2 1,1-2-1,0-1 0,2-12 1,0 9 0,0-9 0,0 0 0,7-8 1,0-5-1,-1 2 0,5-6-1,0 4 0,-4-5 0,2 7 0,2-1 0,-3 2-1,-8 10 0,12-7 1,-12 7-1,8 1 0,-8-1 0,3 10 0,-3-10 0,6 11 0,-6-11 0,12 7 1,-6-7-1,2 0 1,2-2-1,1-3 1,3-1-1,-4-1 1,2 0 0,-1 3-1,-2 0 1,-3 2 0,-6 2 0,13 5-1,-10 0 1,0 8 0,-2 1 0,2-1-1,2 3-1,-4-4-1,4 2-5,-4-9-23,-1-5-8,10 5-2,-10-5-4,7-6-2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1.87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259 292 46,'9'-15'35,"0"2"-3,1-4-16,-3-5-4,2-1-3,-4-5-3,0 1-1,-5-4 1,-2 3 0,-6 2-1,1 2-1,-5 4 0,-1 8-1,-2 7 1,-2 5-3,-1 5 0,3 10 0,-3 6-1,1 6 1,2 4 0,2 7-1,0 5 1,5-2-1,0 6 1,2-4-1,2 4 1,-1-4-1,2 4 0,-3-6 0,0 0-1,4 0 1,-4-6 0,2 0 0,-1-2 0,-1-3 0,3-2 0,-3-1 1,4-4-1,-4-3 0,3-1 1,-1-1-1,2-4 0,-4-2-1,5-2-2,-7-6-6,8-4-22,-9 2-6,3-6-4,0-8-1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2.11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54 73,'0'0'38,"0"0"-1,0 0-22,9-1-3,2-5-4,7 1-4,1 0 0,4 0-2,1 1-7,1-2-23,0 1-8,-2 0-2,-1-1-5,-2-1 1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2.98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102 0 59,'0'0'33,"0"0"-7,0 0-10,0 0-2,0 11-5,-4 2-2,2 6-3,-1 7 0,-1 4-1,1 9 0,-2 2 0,-1 6-2,1 3 0,1 0 0,-4 0-1,-1-3 0,3 3 0,-3-9 0,0 4 1,3-8-1,-3-2 1,2-5-1,6-2 0,-1-2 1,2-9-1,0-2 0,0-6-1,0 1-2,0-10-4,8 3-26,-8-3-3,5-10-4,-2-3-2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4.00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152 237 27,'11'-8'31,"-11"8"-6,7-13-5,1 7-3,-2-10-6,3 2-3,-1-4 0,1 3-3,-1-8-1,-1 4 0,-1 0-1,-3-2 0,-3 3 2,0 3-2,0 2 1,-1 4-1,-8 2-1,1 5-1,-6 2 0,5 0-1,-1 7 0,-4 3 0,2 4-1,-1 2 1,1 6-1,0 1 1,0 5 0,-2 1 1,5 1-1,1 1 1,1 0-1,1 2 1,3-1 0,1 0 0,2-2-1,0 2 0,0-2 0,3 1 0,-3-2 1,0-1-1,0 0 0,0-3 0,-3 0 0,-5-3 2,2-4-2,-1 0 0,-1-7-2,2-1-2,3-1-7,-3-7-24,6-2-2,-11-6-2,7-9-3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4.2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45 65,'0'0'38,"0"7"-2,9-3-21,0-4-5,6 0 1,2-2-5,4-1-3,2-3 0,-2 4-2,2-2-2,-4-3-3,3 4-12,-5-2-18,3-2-3,-3 0-3,0-3-1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4.6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201 17 79,'3'-8'39,"-3"8"-4,0-9-22,0 9-2,-9 0-4,9 0-4,-17 15-1,11-5 1,-8 9-3,0-1 1,-1 4 0,-2 6 0,1 0 0,-1 3-1,-1 0 1,1 3 0,5-1-1,-1 0-1,4 0 2,3 1-1,5-1-1,1-3 1,0-3 0,3 0 0,9-3 0,-3-1 0,0-2 0,6-9-2,-1 4 0,0-7-6,1-1-12,0-7-16,-4-1-4,1-3 0,2-6-2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4.92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88,'0'0'37,"0"0"-3,0 12-27,3-2 0,10 2-2,-4 2-1,3 3-2,3 1 0,0-1-1,1 3-1,-1-6 0,0 5-2,-4-7-6,-1-1-26,0-4-1,-10-7-6,12 1 1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5.15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204 0 74,'-15'10'38,"1"6"-1,-4-2-23,3 8-3,-7-2-4,2 4-3,-1 1-3,1-2-2,4 1-6,-4-7-18,6 0-10,5-8-4,9-9-2,0 0 3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5.4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79,'0'0'36,"12"7"-1,-12-7-25,17 23 1,-8-8-4,6 8-1,0 3-2,1 4 0,-1 3-1,0 3 0,-3 3-1,-1-1 0,-6 0-1,1 4 0,-6-4 1,-5 0-2,-1 1 0,-6-1-2,-3-2-2,-7-6-13,1-3-19,1-8-3,3-4-3,1-8-3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4:05.198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20 98,'-10'7'50,"10"-7"-22,0 0-16,0 0-4,0 0-2,5 6-2,3-6-2,4 0 0,0 1-1,4-1 1,-3 0-1,8 0 0,-2 0 0,1-4 0,-1 1-1,0-3 1,-1 2 0,-2 0-1,-2-2 0,-1 0 0,-3 3-2,-2 3-7,-8 0-10,0 0-6,0 0-16,0 0-32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7.25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 6 37,'0'0'35,"3"-7"-8,-3 7-5,0 0-6,0 0-2,0 0-4,0 0-3,0 0 0,0 0-3,0 0-1,0 0 0,-5 5-2,5-5-1,-13 14 0,2-5 0,0 5 1,-4-4-1,3 3 0,-3 0 0,-1-1 0,3 3 0,0-6 0,3 3 0,4-3 0,-4-2 0,6 1 0,4-8 0,-3 12 0,3-12-1,0 7 2,0-7-1,4 10 0,7-5 1,-3 0 0,4 1 2,3-2-1,0-1-1,5-1 1,3 3-1,-3-2 0,4-2 0,-4 0-1,0 2 0,0-1-1,-2-2 0,-1 2-4,-10-2-6,7 1-20,-14-1-6,9 2-3,-9-2-1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7.56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 66,'3'4'36,"8"-4"-1,4 0-22,-4-3-2,7 3-4,-2 0-1,2 0-1,-3 0-3,2 0 1,0 1-2,-2 2 0,-1-1 0,-1 2-3,3 1-4,-9-1-22,7-1-8,-3 1-1,-4-3-4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8.44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313-1 44,'0'0'36,"0"0"-2,-4-3-16,4 3-6,-10 3-3,4 2-4,-4 5-1,-1 1 0,2 8 0,-8-1-1,0 6 0,-3 2-1,1 1 0,0-4 0,1 0 0,0-2-2,-1-5 1,3-1 0,4-6 0,-2-4 0,2-2-1,-1-3 1,6-2-1,-2-6 2,-2 0-2,5-9 0,0 3 0,-2-6 0,8 3 0,0-4 0,0 2 0,8 2-2,-1-1 4,6 3-2,-1 2 1,-3 4-1,5 2 0,-1 6 1,1 1-1,-5 4 0,2 1 0,3 6 1,-2 4-1,0 1 1,-3 1-1,3 1 1,1 1 0,-6 3 0,5-4 0,-1 1 0,-3 0 0,2-6-1,-5 1-1,6-4-1,-11-10-8,15 10-26,-15-10-1,12 0-2,-12 0-5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17:09.73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29 31,'0'0'32,"0"0"-9,0 0-4,0 0-4,0-12-3,0 12-4,5-5 1,-5 5-4,12-5 0,-6 5-2,2-4 1,1 2-2,1 2 1,-1 0-1,2 4 0,1-1 0,1 5 0,-4 0 0,3 4 0,0-2 0,-6 3 0,6-4-1,-2 1 0,-4 4 1,-2-6-1,4 4-1,-4 1 0,-1 0 1,4-1 0,-4 0-1,-3 4 1,1-4-1,-1 6 1,0-5-1,-3 4 0,-2-3 1,1 2-1,1-4 0,-5 2 1,4-3-1,-1-3 1,2 2 0,3-10-1,-9 12 0,9-12 0,-3 8 0,3-8-1,0 11 2,0-11-2,0 11 1,3-5 0,-3-6 0,8 15 0,-4-9 0,-4-6 0,9 11 0,-3-5 1,-3 3-1,-1-2 0,-2 1 0,0 2 0,-2 1 0,-2 0 0,-4 1 0,4-2 0,-1 3 0,-3 1 1,4-3-1,1 0 1,-2 1-1,2 0 1,2 2-1,1-2 0,0 4 0,0-1 0,0 3-1,0 3 1,0-3 1,0 5-1,0 1 0,0-3 1,0 2 0,-3-1 0,-5-2 1,2-3-2,-8 1 1,5-5-2,-9-2 0,-2-2-6,-1-6-23,-1-1-8,1-2-3,4 0-3,2-5-1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2:24.19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54413F3-A804-45C2-8F89-CF54FE14C9A3}" emma:medium="tactile" emma:mode="ink">
          <msink:context xmlns:msink="http://schemas.microsoft.com/ink/2010/main" type="writingRegion" rotatedBoundingBox="719,1156 6107,937 6201,3240 813,3459"/>
        </emma:interpretation>
      </emma:emma>
    </inkml:annotationXML>
    <inkml:traceGroup>
      <inkml:annotationXML>
        <emma:emma xmlns:emma="http://www.w3.org/2003/04/emma" version="1.0">
          <emma:interpretation id="{FDE2EF0C-3CD7-49B1-90A7-E7884960BFA6}" emma:medium="tactile" emma:mode="ink">
            <msink:context xmlns:msink="http://schemas.microsoft.com/ink/2010/main" type="paragraph" rotatedBoundingBox="1008,1091 5424,1003 5445,2070 1029,21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D98C13-7AED-4EB1-9DF2-F3261090D87A}" emma:medium="tactile" emma:mode="ink">
              <msink:context xmlns:msink="http://schemas.microsoft.com/ink/2010/main" type="line" rotatedBoundingBox="1008,1091 5424,1003 5445,2070 1029,2158"/>
            </emma:interpretation>
          </emma:emma>
        </inkml:annotationXML>
        <inkml:traceGroup>
          <inkml:annotationXML>
            <emma:emma xmlns:emma="http://www.w3.org/2003/04/emma" version="1.0">
              <emma:interpretation id="{EDC0DE1B-58F5-42AD-A583-86D99AF25A0B}" emma:medium="tactile" emma:mode="ink">
                <msink:context xmlns:msink="http://schemas.microsoft.com/ink/2010/main" type="inkWord" rotatedBoundingBox="1013,1368 2434,1339 2445,1910 1024,1939"/>
              </emma:interpretation>
              <emma:one-of disjunction-type="recognition" id="oneOf0">
                <emma:interpretation id="interp0" emma:lang="en-US" emma:confidence="1">
                  <emma:literal>min</emma:literal>
                </emma:interpretation>
                <emma:interpretation id="interp1" emma:lang="en-US" emma:confidence="0">
                  <emma:literal>Min</emma:literal>
                </emma:interpretation>
                <emma:interpretation id="interp2" emma:lang="en-US" emma:confidence="0">
                  <emma:literal>main</emma:literal>
                </emma:interpretation>
                <emma:interpretation id="interp3" emma:lang="en-US" emma:confidence="0">
                  <emma:literal>mien</emma:literal>
                </emma:interpretation>
                <emma:interpretation id="interp4" emma:lang="en-US" emma:confidence="0">
                  <emma:literal>min.</emma:literal>
                </emma:interpretation>
              </emma:one-of>
            </emma:emma>
          </inkml:annotationXML>
          <inkml:trace contextRef="#ctx0" brushRef="#br0">42 53 67,'0'0'33,"0"0"-5,0 0-11,0 0-6,0 0-4,-4-4-1,4 4-2,-1 6-1,1-6 0,-2 18 0,2-6-1,-2 8 0,2 1 0,-3 3 0,3 2 0,-4 2-1,3 1 1,-1 2-1,0-1 0,-1-1-1,1 2 1,-5-2-1,7 1 1,-3-5-1,1 0 0,0-4 0,2-1 0,-2-8 0,2 0 0,0-12 0,0 10 0,0-10 0,4-6 0,-1-3 0,3-5 0,2-3 0,-3-2-1,7-4 0,-1-2 1,-1-2 0,2 1-1,0-3 1,2-2 0,-2 0-1,4 0 1,-4 2 0,2-2 0,3 3 0,0 1 0,2 4 1,-1 1-1,-1-1 0,2 9 1,-2 0-1,-3 6 0,0 2 1,-1 4-1,-4 2 1,1 5-1,-3 6 0,0 3 0,0 4 1,-3 3-1,-1 6 1,-3 1-1,0 1 1,0 4-1,0-1 0,0-1 0,-2-2 0,-1-3 1,1-2-1,-1-3 0,-4-7 0,7-3 0,0-11 0,0 9 0,0-9 0,0 0 1,0-12-1,0 1 0,7 0 0,-2-8 0,0-3 0,5-2 0,1-6 0,1 2 0,2-4 0,3-2 0,0 1 0,2 2 0,2 2 1,-2 2-2,3 8 1,1 0 1,-2 7-1,-2 3 0,-2 4 0,-2 5 1,-2 2-1,-1 7 1,-4 4 0,-1 3 0,-3 4 0,3 4 0,-6 2 0,1 2 0,-2 1-1,2 2 1,-2-2 0,0 3 0,0-5-1,0 3 0,-4-3 1,3-3-1,-5-4 0,5 1 1,-3-7-1,2-2 0,2 1 0,0-13 0,0 14-1,0-14 0,0 0-2,0 0-2,7 9-10,-7-9-9,9-2-11,-9 2-30</inkml:trace>
          <inkml:trace contextRef="#ctx0" brushRef="#br0" timeOffset="1">860 84 79,'0'0'53,"0"0"-20,-6-5-19,6 5-5,0 0-3,0 6-1,0-6-2,1 11-2,-1-11-1,0 0-4,11 7-14,-11-7-7,8 0-17,-8 0-27</inkml:trace>
          <inkml:trace contextRef="#ctx0" brushRef="#br0" timeOffset="2">876 263 110,'0'0'40,"0"0"-20,0 0-9,9 0-3,-9 0-1,0 14-2,0-7-1,0 8-2,0 1 1,0 3-1,-2 1-1,2 1 1,-5-2-2,3 1 1,-1-2-1,1-1-1,0-1-2,0-4-1,2 0-7,0-5-10,0-7-9,0 0-26,0 0-16</inkml:trace>
          <inkml:trace contextRef="#ctx0" brushRef="#br0" timeOffset="3">1135 152 79,'-9'13'50,"9"-13"-17,-1 14-20,1 1-5,0-2-1,1 9-1,-1 1-2,2 5-1,-2 1 0,0 2-1,0-3 1,0 2-2,-3-4 0,1-2 0,2-9 0,0-2-1,0-13 0,0 0 1,9-5-2,-6-12 1,4 0 1,2-7-1,-1-4-1,4-2 1,2 1 0,-3-2-1,2 4 1,5 0 0,-3 3 0,1 0 0,-1 7 0,-3 3 0,6 4 0,-5 8 0,3 2 1,-4 1-1,0 6 1,0 8 0,-1-1 0,-1 9 1,-5-3 0,4 8 0,-4-2-1,-3 5 0,5-3 0,-6 4 0,-1 0-1,0-3 0,0-4-1,0-2 0,0 2-1,-3-8-3,3 1-10,0-8-7,0-10-9,0 0-26,-5-6-24</inkml:trace>
        </inkml:traceGroup>
        <inkml:traceGroup>
          <inkml:annotationXML>
            <emma:emma xmlns:emma="http://www.w3.org/2003/04/emma" version="1.0">
              <emma:interpretation id="{D4BBFC56-2E16-42BA-900E-E8D4B1413FA3}" emma:medium="tactile" emma:mode="ink">
                <msink:context xmlns:msink="http://schemas.microsoft.com/ink/2010/main" type="inkWord" rotatedBoundingBox="3308,1046 5424,1003 5445,2070 3329,2112"/>
              </emma:interpretation>
              <emma:one-of disjunction-type="recognition" id="oneOf1">
                <emma:interpretation id="interp5" emma:lang="en-US" emma:confidence="0">
                  <emma:literal>folk)</emma:literal>
                </emma:interpretation>
                <emma:interpretation id="interp6" emma:lang="en-US" emma:confidence="0">
                  <emma:literal>fox)</emma:literal>
                </emma:interpretation>
                <emma:interpretation id="interp7" emma:lang="en-US" emma:confidence="0">
                  <emma:literal>flex)</emma:literal>
                </emma:interpretation>
                <emma:interpretation id="interp8" emma:lang="en-US" emma:confidence="0">
                  <emma:literal>foxy)</emma:literal>
                </emma:interpretation>
                <emma:interpretation id="interp9" emma:lang="en-US" emma:confidence="0">
                  <emma:literal>ff.(x)</emma:literal>
                </emma:interpretation>
              </emma:one-of>
            </emma:emma>
          </inkml:annotationXML>
          <inkml:trace contextRef="#ctx0" brushRef="#br0" timeOffset="-8">2307 394 69,'-9'-7'55,"9"7"-20,0 0-22,0 0-3,11-6-2,-11 6-2,20-13-2,-4 4-1,-16 9-3,250-614 3,-250 597-3,-3 2 1,-4 2-1,-3 5 0,-2 2 0,1 4 0,-1 2 0,2 1 0,-4 4-1,2 5 1,0 2 0,7-1 0,-2 0 0,-2 3 0,6 0 0,-3 1 0,3-1 0,-1 2 1,1 2-1,3 3 0,-2-3 0,2 4 1,-1 1-1,1-1 2,0 1-2,0 4 1,0-2-1,0-1 1,1 4-1,-1-2 1,2 4-1,0-1 0,-1 0 1,6 2 0,-3 4-1,1-1 0,-2 3 1,6 2-1,-4 5 0,-1-3 0,4-1 0,-4-2 0,-1-4 0,-1-1 0,-2-4 1,0-7-1,0 0 0,0-2 1,0-5-1,-3 2 0,1-6 1,0 0-1,0 2 0,2-6 1,0-7-1,-1 7-1,1-7 0,0 0-1,-7-10-4,7 6-9,0-11-8,0-1-12,0-2-30</inkml:trace>
          <inkml:trace contextRef="#ctx0" brushRef="#br0" timeOffset="-7">2550-97 13,'0'0'12,"0"0"1,0 0-3,0 0-3,0 0 0,0 0 3,0 0 1,0 0 2,0 0 5,0 0-8,0 0 3,0 0-2,0 0-2,0 0-2,0 0-2,7-9 1,-7 9-3,6-12 3,-6 12-3,10-17 0,-5 7 1,-3-2-2,5-4 1,-4 1-2,1-1 1,-3 1 0,-1-3-1,0 0 0,0 1-1,-3 2 1,-4 2-1,-3 5 0,-2 2 0,1 4 0,-1 2 0,2 1 0,-4 4-1,2 5 1,0 2 0,7-1 0,-2 0 0,-2 3 0,6 0 0,-3 1 0,3-1 0,-1 2 1,1 2-1,3 3 0,-2-3 0,2 4 1,-1 1-1,1-1 2,0 1-2,0 4 1,0-2-1,0-1 1,1 4-1,-1-2 1,2 4-1,0-1 0,-1 0 1,6 2 0,-3 4-1,1-1 0,-2 3 1,6 2-1,-4 5 0,-1-3 0,4-1 0,-4-2 0,-1-4 0,-1-1 0,-2-4 1,0-7-1,0 0 0,0-2 1,0-5-1,-3 2 0,1-6 1,0 0-1,0 2 0,2-6 1,0-7-1,-1 7-1,1-7 0,0 0-1,-7-10-4,7 6-9,0-11-8,0-1-12,0-2-30</inkml:trace>
          <inkml:trace contextRef="#ctx0" brushRef="#br0" timeOffset="-6">2307 394 69,'-9'-7'55,"9"7"-20,0 0-22,0 0-3,11-6-2,-11 6-2,20-13-2,-4 4-1,3 4 0,2-1-1,5 1 0,-2-1 0,3-1-1,1 0 1,1 2-1,-4 1-1,0-5 1,-4 0 0,0 1-1,-7 1 1,0 2-1,-6 1 0,-8 4-2,7-5-2,-7 5-9,0 0-9,-5 5-7,5-5-26,-16 15-24</inkml:trace>
          <inkml:trace contextRef="#ctx0" brushRef="#br0" timeOffset="-5">2799 421 43,'0'0'33,"-9"4"-3,9-4-5,-3 8-7,3-8-6,-3 9-2,3-9-3,-4 8-1,4-8-2,0 14 0,0-14 0,4 13-1,1-6-1,5 1 0,0-1 0,6 0-1,-2-1 0,1-2 0,3 0 1,-3-1-2,-3-3 1,6 0 0,-5 0-1,-2-6 1,-1 1-1,-1-4 0,-2-1 1,-4-2 0,2-2-1,-5 0 0,0 0 0,-5 0 1,0 2-1,-5-3 0,-3 4 0,-2 5 1,-2 3-1,-2 1 1,0 2-1,1 3 0,1 1 0,2 5 0,2 1-1,3-3-4,7 2-11,-1 1-7,4-10-12,0 11-29</inkml:trace>
          <inkml:trace contextRef="#ctx0" brushRef="#br0" timeOffset="-4">3506-244 43,'0'0'31,"-3"-8"-5,3 8-7,0 0-7,-11 0-6,11 0-1,-7 8-1,7-8 0,-10 14-1,3-5 1,0 0 0,0 1-1,-1-1 0,-1 4-1,-1-2 1,3 4-2,-4-2 1,5 5-2,-3-5 2,4 7-1,-4-4-1,4 4 1,0-1-1,1 1 1,-1 3 0,-1-4-1,1 5 0,-4-6 1,4 3-1,2-1 1,-6-2 0,7 0 0,-1-4 0,1 5-1,0-5 1,2 5 0,0-4-1,0 3 0,0 1 0,2 1 0,0 1 0,0-2 1,-1 3-1,1-2-1,-2 0 2,7 3-1,-5-4 1,1 1-1,2 1 1,4-2-1,-2 2 1,2-3-1,0 0 1,5-4-1,-6 2 1,6-5-1,0 4 0,-2-8 0,0 0 0,-1-3 0,-3 0 0,3-4 0,-5 0-4,-6 0-5,13-8-13,-13 8-14,5-14-25,0 3-1</inkml:trace>
          <inkml:trace contextRef="#ctx0" brushRef="#br0" timeOffset="-3">3710 24 40,'0'0'58,"0"0"-14,0 0-27,0 0-4,0 0-4,0 0-3,0 0-1,0 0-2,12-1-1,-12 1 1,12 9-2,-3 2 0,3 0 0,-2 5 0,4 3 0,2 3-1,-1-3 0,4 2 0,-2 2 1,2-4-1,0 2 0,2-4 0,2 0 0,-4-3 0,1 1 0,-1-4 0,-1 2 0,-1-2 0,-3-5 0,-4 2 0,-1-7-1,-9-1 1,15 6-2,-15-6-1,0 0-6,0 0-13,2-4-9,-2 4-24,-9-6-15</inkml:trace>
          <inkml:trace contextRef="#ctx0" brushRef="#br0" timeOffset="-2">4083 9 13,'0'0'49,"-12"-1"-5,12 1-26,-12 8-5,5-1-2,-3 7-2,-3 1-1,1 5-2,-1 1-2,-1 4-1,-2 3 0,1 3 0,-3 0-2,1 1 0,3-1-1,-3-4 1,3-1-1,0 0 0,2-4 1,0-5-1,4-2 0,1-5 0,0-2-1,7-8-1,-7 15-4,7-15-11,0 0-14,0 0-19,0 0-13</inkml:trace>
          <inkml:trace contextRef="#ctx0" brushRef="#br0" timeOffset="-1">4142-323 65,'0'0'53,"0"0"-26,0-9-10,0 9-5,0 0-5,10-4 0,-10 4-3,12-3 0,-12 3-2,12 0-1,-12 0 0,18 12 0,-10-1 0,3 2 0,-1 6-1,4-4 0,-2 2 0,3 1 1,-3 2 0,0-3-1,1 3 0,0 3 0,-1 0 0,-1 1 0,1 3 1,0 1-1,-2 0 0,-3-1 0,0 4 1,-2 0-1,2-3 0,-3 4 0,-3-1 0,5-2 0,-6 0 0,3-2 0,-3-1 0,2-5 0,-2 3 0,0-3 0,-5 0-1,3 1 2,-3-1-2,-2 2 1,-2-1 0,2 0 0,-1 1 0,-3-1 0,-1 0 0,2-2 0,-1 2 0,-1-2 0,4-1 1,-3-1-1,3 1 0,-1-4 0,6-1 0,-3-2-2,3 3-3,1-8-13,2-7-8,0 0-18,0 0-28</inkml:trace>
        </inkml:traceGroup>
      </inkml:traceGroup>
    </inkml:traceGroup>
    <inkml:traceGroup>
      <inkml:annotationXML>
        <emma:emma xmlns:emma="http://www.w3.org/2003/04/emma" version="1.0">
          <emma:interpretation id="{25EF7B8C-4F78-4B47-BC0B-7EAD88718086}" emma:medium="tactile" emma:mode="ink">
            <msink:context xmlns:msink="http://schemas.microsoft.com/ink/2010/main" type="paragraph" rotatedBoundingBox="781,2670 6169,2451 6201,3240 813,34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CF5B6B-A1DE-4A02-A82A-3BD042F3E9E5}" emma:medium="tactile" emma:mode="ink">
              <msink:context xmlns:msink="http://schemas.microsoft.com/ink/2010/main" type="line" rotatedBoundingBox="781,2670 6169,2451 6201,3240 813,3459"/>
            </emma:interpretation>
          </emma:emma>
        </inkml:annotationXML>
        <inkml:traceGroup>
          <inkml:annotationXML>
            <emma:emma xmlns:emma="http://www.w3.org/2003/04/emma" version="1.0">
              <emma:interpretation id="{3C914B0C-F58E-4CF2-9A7E-99F2A9C3646C}" emma:medium="tactile" emma:mode="ink">
                <msink:context xmlns:msink="http://schemas.microsoft.com/ink/2010/main" type="inkWord" rotatedBoundingBox="781,2670 2423,2603 2452,3305 809,3371"/>
              </emma:interpretation>
              <emma:one-of disjunction-type="recognition" id="oneOf2">
                <emma:interpretation id="interp10" emma:lang="en-US" emma:confidence="0">
                  <emma:literal>st</emma:literal>
                </emma:interpretation>
                <emma:interpretation id="interp11" emma:lang="en-US" emma:confidence="0">
                  <emma:literal>St.</emma:literal>
                </emma:interpretation>
                <emma:interpretation id="interp12" emma:lang="en-US" emma:confidence="0">
                  <emma:literal>St</emma:literal>
                </emma:interpretation>
                <emma:interpretation id="interp13" emma:lang="en-US" emma:confidence="0">
                  <emma:literal>st.</emma:literal>
                </emma:interpretation>
                <emma:interpretation id="interp14" emma:lang="en-US" emma:confidence="0">
                  <emma:literal>sit.</emma:literal>
                </emma:interpretation>
              </emma:one-of>
            </emma:emma>
          </inkml:annotationXML>
          <inkml:trace contextRef="#ctx0" brushRef="#br0" timeOffset="7">54 1572 18,'0'0'22,"0"0"5,0 0-4,0 0-3,7 0-4,-7 0-7,0 0 0,0 0-2,0 0 0,9-6-3,-9 6 1,0 0-3,3-13 2,-3 13-1,0-9 0,0 9-1,0-9 1,0 9-2,-7-7 1,7 7-1,-14-11 1,4 7-1,-6 0 0,6 1 1,-7 2-2,1-1 2,-3-1-2,0 3 1,-2 0-1,2 0 1,-1 0 0,6 0-1,0 1 1,2 4-1,-2 1 1,9 1-1,-4 2 0,6-1 1,-1 3-1,1 0-2,0 0 2,-1-3-1,4 2 1,0 2-1,0-7 2,0 6-3,7 1 2,-2-3 1,4 1-1,1 1 0,2-2 0,2 0 1,3 1-1,2-2 0,2-4 0,3 4 0,2-2 0,0 4 0,2-2 0,-2 0 0,0 1 0,-4 5 0,-3-4 0,-2 3 0,-5 2 1,-1-2-1,-4 2 0,-4-2 0,-1-2 1,-2 5 0,0-3-1,-2 2 1,-5-5 0,-1 5 0,-3-2-1,-1 0 1,-3 2-1,-3-4 0,-2-1 0,-1 1 0,-2-4 0,1-1 0,-1-5 0,-2 1 0,4-2 0,-2-2 0,4-4 0,0 2 0,4-2 0,-1-2 0,2 3 0,6-1 0,-3 2 0,1 1 0,10 3-1,-10-8 1,10 8-2,-7-14-1,7 14-3,3-14-10,4 3-13,0-2-24,5 3-20</inkml:trace>
          <inkml:trace contextRef="#ctx0" brushRef="#br0" timeOffset="8">437 1928 45,'0'0'31,"0"0"-11,0 0-6,7 2-6,-7-2-3,4-4-4,-4 4 1,1-12 0,-1 12-1,0 0 2,0 0 0,-5-6 2,5 6 0,-7 7 0,7-7 0,-5 17 0,5-17-1,0 17 0,0-17-2,0 11 1,0-11-1,0 0-1,0 0 0,0 0 0,5-6 1,-5 6 0,4-12 0,-4 12 0,0 0-1,0 0 0,0 0-3,0 0-14,0 0-13,0 0-22,3-9-19</inkml:trace>
          <inkml:trace contextRef="#ctx0" brushRef="#br0" timeOffset="4">788 1564 5,'0'0'28,"0"0"1,-7-6-1,7 6 0,0 0-8,-10-2-6,10 2-6,0 0-2,0 0-2,0 0 0,0 0-1,0 0 0,0 0-1,12-4 0,-7 3 0,9 1 1,0-2-1,1 1 1,-1 0-1,7-1-1,-1-2 1,1 1-1,0 1 0,0 2 0,-4-2-1,4 2 1,-1 0-1,-2 0 0,-6-2 0,1 2 1,-2 0-1,-4 0-1,-7 0 0,10 0-3,-10 0-8,0 0-12,2 4-14,-2-4-26</inkml:trace>
          <inkml:trace contextRef="#ctx0" brushRef="#br0" timeOffset="5">907 1267 74,'0'0'30,"0"0"0,0 0-11,0 3-7,0 7-4,-3-1-3,1 7 0,-2 1-2,1 4 0,1 5-1,1 0-1,-1 1 1,0 1-1,-1 4 0,1 2-1,-3-1 1,5 1-1,-4-1 0,4 0 1,0-5 0,0 1-1,0-4 0,4 0 1,1-7 0,0 4 0,2-6-1,0 2 0,2-2 0,1 0 1,-3-3-1,3-1 0,1-4 0,1-1-1,0-2 1,-2-2 0,6-3 0,-3 0 1,3 0-2,0-2 1,-3-2-1,1 0-1,2 2 0,-4-6-3,3 4-4,-4-8-15,3 1-16,-4 2-24</inkml:trace>
          <inkml:trace contextRef="#ctx0" brushRef="#br0" timeOffset="6">1415 1834 53,'-5'12'49,"5"-12"-30,0 12-6,0-12-1,0 8-5,0-8-1,0 0-3,8 8-1,-8-8 0,0 0 0,0 0-1,0 0-1,0 0 0,2-4 1,-2 4 2,0 0-2,-5-7 0,5 7 2,0 0-1,0 0-1,-7 7 2,7-7-1,0 12 0,0-12 0,0 9-1,0-9 1,2 7-1,-2-7 1,0 0-1,0 0-1,0 0-5,0 0-16,10-1-10,-10 1-26,5-23-21</inkml:trace>
        </inkml:traceGroup>
        <inkml:traceGroup>
          <inkml:annotationXML>
            <emma:emma xmlns:emma="http://www.w3.org/2003/04/emma" version="1.0">
              <emma:interpretation id="{DB2A1DB7-6E48-4EE8-ADE1-E94C38A6E9D6}" emma:medium="tactile" emma:mode="ink">
                <msink:context xmlns:msink="http://schemas.microsoft.com/ink/2010/main" type="inkWord" rotatedBoundingBox="2945,2827 3023,2824 3037,3171 2960,3174"/>
              </emma:interpretation>
              <emma:one-of disjunction-type="recognition" id="oneOf3">
                <emma:interpretation id="interp15" emma:lang="en-US" emma:confidence="0">
                  <emma:literal>E</emma:literal>
                </emma:interpretation>
                <emma:interpretation id="interp16" emma:lang="en-US" emma:confidence="0">
                  <emma:literal>[</emma:literal>
                </emma:interpretation>
                <emma:interpretation id="interp17" emma:lang="en-US" emma:confidence="0">
                  <emma:literal>F</emma:literal>
                </emma:interpretation>
                <emma:interpretation id="interp18" emma:lang="en-US" emma:confidence="0">
                  <emma:literal>y</emma:literal>
                </emma:interpretation>
                <emma:interpretation id="interp19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11">1942 1470 30,'-7'0'25,"7"0"-6,0 0-5,-11 8-6,11-8 0,-1 8 0,1-8-1,0 10 0,0-10 1,1 8-2,-1-8-2,11 8 0,-11-8-2,7 4-1,-7-4 1,15 0 0,-15 0-1,12-4 0,-12 4 0,7-12 0,-7 12 0,5-14 1,-5 14 0,0-10 2,0 10-2,-8-5 1,8 5 0,-9 0-1,9 0 1,-10 11-2,10-11-2,-6 14-5,6-14-19,4 7-11,-4-7-23</inkml:trace>
          <inkml:trace contextRef="#ctx0" brushRef="#br0" timeOffset="10">1942 1777 23,'-4'10'34,"4"-10"-1,0 0-7,0 8-11,0-8-4,0 0-4,0 0-1,0 0-2,0 0-1,4 5 0,-4-5 1,0 0-3,0 0 2,0 0-1,6-5-1,-6 5 1,2-12-1,-2 12 1,2-13-2,-2 13 1,2-6 0,-2 6 0,0 0-1,0 0 2,0 0-2,0 4 2,0-4-1,3 15 0,-3-15 1,7 15-1,-7-15 0,10 13 0,-10-13 0,14 4-1,-14-4 1,12 0-1,-12 0 0,9-10 0,-9 10 0,3-10 0,-3 2 1,0 8-1,0-15 1,0 15-1,-1-8 0,1 8 0,0 0 0,-11 0 0,11 0 0,-8 12 1,6-4-1,0 2 0,2-10 0,-3 10 0,3-2-3,0-8-11,0 0-10,3-9-17,1-2-27</inkml:trace>
          <inkml:trace contextRef="#ctx0" brushRef="#br0" timeOffset="12">1954 1521 53,'0'0'37,"-4"-9"-8,4 9-8,0 0-9,0-7-2,0 7-3,0 0-1,0 0-3,0 0 1,0 0-2,0 0 0,0 0-1,0 0 0,0 0 0,0 7 0,0-7 0,0 0 0,0 0-1,0 0 0,0 0 1,7 0 0,-7 0-1,2-12 0,-2 12 1,5-12 0,-5 12-1,0-8 1,0 8-1,0 0 1,0 0 0,-9 0 0,9 0-1,-1 4 1,1-4-1,0 0 0,-2 12-1,2-12-2,0 0-9,7 0-11,-7 0-13,12 0-25</inkml:trace>
        </inkml:traceGroup>
        <inkml:traceGroup>
          <inkml:annotationXML>
            <emma:emma xmlns:emma="http://www.w3.org/2003/04/emma" version="1.0">
              <emma:interpretation id="{1B02A9BC-BEA1-4543-97A9-9918B01FEBDF}" emma:medium="tactile" emma:mode="ink">
                <msink:context xmlns:msink="http://schemas.microsoft.com/ink/2010/main" type="inkWord" rotatedBoundingBox="3970,2810 5037,2766 5053,3156 3986,3200"/>
              </emma:interpretation>
              <emma:one-of disjunction-type="recognition" id="oneOf4">
                <emma:interpretation id="interp20" emma:lang="en-US" emma:confidence="0">
                  <emma:literal>NE</emma:literal>
                </emma:interpretation>
                <emma:interpretation id="interp21" emma:lang="en-US" emma:confidence="0">
                  <emma:literal>see</emma:literal>
                </emma:interpretation>
                <emma:interpretation id="interp22" emma:lang="en-US" emma:confidence="0">
                  <emma:literal>re</emma:literal>
                </emma:interpretation>
                <emma:interpretation id="interp23" emma:lang="en-US" emma:confidence="0">
                  <emma:literal>me</emma:literal>
                </emma:interpretation>
                <emma:interpretation id="interp24" emma:lang="en-US" emma:confidence="0">
                  <emma:literal>nee</emma:literal>
                </emma:interpretation>
              </emma:one-of>
            </emma:emma>
          </inkml:annotationXML>
          <inkml:trace contextRef="#ctx0" brushRef="#br0" timeOffset="13">2976 1474 23,'-10'-3'34,"10"3"-3,0 0-7,0 0-7,0-6-4,0 6-3,0 0-2,0-8-1,0 8-2,0 0-1,10-5 0,-10 5-1,9 0 0,-9 0-1,13 13 0,-4-7 0,0 5 0,-1 3 0,1-1-1,-2 3 1,2-1-1,-4 1 0,-2 1 0,1 0 0,-1-3-1,-3 1 1,0 0-1,0 1 1,-7 0-1,4 1 0,-2-2 1,-4 3-1,2-2 0,-2 2 0,-1-1 0,0 0 0,1-3 0,-1-1 0,3-1 0,-2-2 0,9-10-1,-7 10 1,7-10-1,0 0 0,0 0 0,0 0-1,4-13-1,4 5 1,-1-9 0,5 3 0,2-9 0,-2 1 1,5 0 0,2-4 0,0 0 2,2 0-1,2 2 1,-4-1 0,0-1 0,-2 4 1,-2 5-1,-6-2 0,1 6 1,-6 5-1,-4 8-1,2-12 2,-2 12-2,-11 2 1,3 8 1,-6-1-2,3 3 1,-1 3-1,0-2 1,5 2 0,0-4-1,1-1 0,4 0 0,0 1 1,2-4-1,2 3 1,6 4-1,-2-5 0,1 4 0,1 2 1,1 0-1,1 1 0,-1-3 0,1 4 0,-1-7 0,3 2 0,-3 2 0,1-7 0,2 1 0,-2 2-1,6-7 0,3 1-5,-2-4-12,2-3-9,2-2-22,3-5-24</inkml:trace>
          <inkml:trace contextRef="#ctx0" brushRef="#br0" timeOffset="14">3915 1510 74,'0'-10'45,"0"10"-15,-3-8-12,3 8-7,-5-11-4,5 11-2,-7-5-1,7 5-1,-12-8-1,5 8 0,-5-3 0,0 1-1,0 0 1,0 1-1,-4 1 0,4 0 0,-2 0 0,0 4 0,0 0-1,2 2 1,0 0-1,-1 6 1,-1-4-1,0 1 1,2 2 0,0 3-1,1-1 0,-1 2 0,2-4 1,3 3-1,0-2 0,4 0 0,1 0 0,2-4 0,0 0 1,2-1-1,-2-7 0,13 16 0,-4-10 0,3-2 0,2 3 0,0-1 0,1 3 0,-1-6 0,3 3 0,-3-4 1,2 2-1,1-2 0,-1-2 0,1 0 0,0 0 0,0 0 0,2-1 0,-1 1 0,-1-3 0,-2 3 0,3 0 0,-4-1 0,-1 1 0,1-1 0,-2 1 0,-3 0 0,0 2-1,-9-2 0,13 2 0,-13-2-2,9 1-1,-9-1-6,0 0-11,0 0-12,0 0-28,0 0-17</inkml:trace>
          <inkml:trace contextRef="#ctx0" brushRef="#br0" timeOffset="15">3691 1625 67,'0'0'39,"0"0"-11,0 0-12,0 0-5,3-10-4,-3 10-2,9-5 0,-9 5-2,12-3 0,-12 3-1,11-3 0,-3 2-1,-1 0 0,3 1 0,-3 0 0,4 0 0,-4-1 0,3 1 0,-1 0 0,1 0-1,-1 0 1,3 0-1,-4 0 1,3 0 0,1-2-1,-4 2 1,3-1-1,-3 0 0,1 1 0,0 0 1,-9 0-1,13 0 0,-13 0-1,9 1-1,1 2-8,-10-3-14,11 2-14,-11-2-26</inkml:trace>
        </inkml:traceGroup>
        <inkml:traceGroup>
          <inkml:annotationXML>
            <emma:emma xmlns:emma="http://www.w3.org/2003/04/emma" version="1.0">
              <emma:interpretation id="{6DD5BF7E-C915-40E6-9438-4C0A5F2273FD}" emma:medium="tactile" emma:mode="ink">
                <msink:context xmlns:msink="http://schemas.microsoft.com/ink/2010/main" type="inkWord" rotatedBoundingBox="5403,2485 6169,2454 6201,3240 5435,3271"/>
              </emma:interpretation>
              <emma:one-of disjunction-type="recognition" id="oneOf5">
                <emma:interpretation id="interp25" emma:lang="en-US" emma:confidence="1">
                  <emma:literal>0</emma:literal>
                </emma:interpretation>
                <emma:interpretation id="interp26" emma:lang="en-US" emma:confidence="0">
                  <emma:literal>o</emma:literal>
                </emma:interpretation>
                <emma:interpretation id="interp27" emma:lang="en-US" emma:confidence="0">
                  <emma:literal>O</emma:literal>
                </emma:interpretation>
                <emma:interpretation id="interp28" emma:lang="en-US" emma:confidence="0">
                  <emma:literal>D</emma:literal>
                </emma:interpretation>
                <emma:interpretation id="interp2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16">4625 1136 38,'0'0'41,"0"0"-6,-1-9-12,1 9-7,0 0-5,0 0-4,0 0-2,-4-8-1,4 8-2,0 0 0,0 0 0,0 4-1,0-4 0,-5 15 1,3-3-1,0 4 0,1 6 1,-3 2-1,1 5 0,1 3-1,-1 2 1,1 0 0,2 4 0,0-4-1,0-1 0,0-3 1,2-1-1,-2 0 0,3-3 0,-3 0 1,0 0-2,0 1 2,-5 2-1,1 0-1,-2-1 1,4 2 0,-5-5 0,2 2 0,0-3 0,-4 0 0,0-5 0,4-4 0,-2-4 0,7-11 0,-15 10 0,6-10 0,0 0 0,1-2 0,-4-3 0,-2-1-1,3-2 1,-1-2 0,-1 0 0,4 3-1,0-4 1,9 11-1,-8-14 1,8 14 0,0-11 0,0 11 0,5-9-1,5 5 2,1 0-1,4 0 0,2 3 1,4-1 0,3 2-1,2 0 1,-2 0 0,4 1 0,-2 3-1,-2 5 0,2-1 1,0 1-1,-2-2 0,-1 1 0,1-1 1,-2-1 0,-1-1-1,1-4 0,1 1 1,-4-1 0,1-1-1,-1-3 1,0-2 0,-1-2 0,1-5 0,-2-1 0,0-2 0,1-4 0,-1-1 0,-3 1 0,3-1-1,-3 0 1,-2 3-1,-2-4 1,4 6-1,-5-6 0,1 7 1,-3-5-1,3 3 0,-5-3 0,-1 3 1,-1-5-1,-3 7 0,0-5 2,-1 5-2,-5-6 0,0 3 0,-8 0 0,0-1 0,-2 3 0,-1-3 1,-4 1-1,1-1 0,-1 4 0,-2-4 0,1 2 1,-2 1-1,3 0 0,-3-1 0,3 0 0,-1 4 0,3-4 0,1 4 0,-1 0 1,2 0-2,0 4 2,0 0-1,3 0 0,0 4 0,0-1 0,2 4 0,2 1 0,-2-1 0,3 1 0,-3 2 0,2 4 0,3-3-1,-4 2 1,1 1 0,1-2 0,-6 1 1,3 0-1,-4 3 0,-1 5 0,-4-3-1,2 3 1,-3 1-4,4 5-4,1-4-11,9-8-6,2 3-20,6-10-35</inkml:trace>
        </inkml:traceGroup>
      </inkml:traceGroup>
    </inkml:traceGroup>
  </inkml:traceGroup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2:56.6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81-1 24,'0'0'32,"0"0"-7,0 0-3,0 0-5,0-6-4,0 6-3,0 0-3,0 0-2,0 0-2,0 0 0,-3 5-1,3 4 0,-3 4 0,1 2 1,-2 8 0,-1 6-1,0 3 0,-2 2 1,-1 1-2,2 1 1,-3-3-1,3-1 0,-2-8 0,4-5-1,1-6 0,-2-2 1,3-5 0,2-6-1,-1 7 0,1-7 1,0 0 1,0-7-1,3-1-1,3-6 1,0-3-1,5-7 0,1-3 0,5-5 0,1 1-1,3-3 1,2 3 0,0 1 0,0 4 0,0 4 0,-3 8 0,-2-1 0,-3 8 0,-4 3 0,0 4 1,-1 3 0,-5 6-1,-1 6 1,-1 2 0,-3 7 0,0 1 0,0 4 0,-1-4-1,-2 2 1,1-8-1,-1 0 1,0-6-1,3-2 0,0-11 1,0 0-1,0 0 1,8-10-1,-4-4 0,7-5 1,0-4 0,-2-1-1,5-4 0,-1 1 0,0 4 0,3 0 0,-2 7 0,0 1 0,-4 5-1,1 5 1,0 4 0,-4 1 0,3 1 0,-6 4 0,-1 8 1,2 3 0,-4 5 0,-1 0 1,0 3-1,0 2 0,-1-1-1,-4 0 2,2-3-2,0-3 1,2 0-2,-2-8 1,3-2-2,0-9-2,0 13-1,0-13-6,4 0-13,2-8-12,5 0-2,1-4-2,2 0 0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2:56.885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1 76,'7'-8'36,"-7"8"-1,0 0-20,0 13-3,-1-4-4,1 7-1,-3-1-2,-2 2-2,2 2-1,2-1-1,-2-3-2,0-4-3,3 0-3,0-11-9,0 0-19,0 0-1,6-13-3,-2-3-3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2:57.05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9 78,'3'-9'36,"-3"9"-3,0 0-22,0 0-6,0 0-5,0 0-10,0 8-21,0-2-3,0 3-2,4-1-2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2:57.50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56 67,'0'0'36,"6"11"-2,-6-1-20,0 5-3,0 1 0,0 3-3,0 0-2,0 4-1,0-4-2,0-2 0,0-5-2,2-2 1,-2-10-1,3 9 0,-3-9 0,7 0 0,1-9 0,0-5 0,2-1 0,3-6 0,0-4-1,4 1 0,0 0 0,1-2 0,0 2 0,1 4-1,-3 6 1,0 4 0,-3 4 1,-2 3-1,0 3 1,-4 5 1,-2 8 0,1 2 0,-3 5 0,-1 4 0,-2 3-1,0 2 1,0 2-1,-2-2 0,-2-3-1,-1-3-1,2-4-1,-2-4-3,5 2-18,0-17-16,-3 9-2,3-9-3,-4-11-3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05.8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48 199 4,'0'0'7,"0"0"0,0 0 1,0 0-1,0 0-1,0 0 1,0 0 1,-2 9-2,2-9 1,0 0 0,0 0 0,0 0 1,0 0 0,0 0 3,2-5-2,-2 5 0,9-10 0,-2 4 0,3-5-2,0-2-2,1-3-1,3-1 0,-2-2-2,-2 0 0,1 1 0,-2 2 0,-3-1-2,0 5 1,-3 0 0,-1 3-1,-2 9 1,2-8 0,-2 8-1,0 0 0,0 0 0,0 0 0,-7 1 0,4 6 0,-1 8 0,-2 2 0,-2 5 1,4 0-1,-4 3 1,3 1-1,1-2 1,-1 2-1,2-3 0,0-2 1,3 0-1,0 0 0,-1-1-1,-1-1 1,2 2 0,-1-5 1,-1 0-1,-1-4 0,1 0 0,1-2 1,1-3-1,0-7 1,-5 10-1,5-10 1,-6 6-1,6-6 1,-13 1 0,3-1-1,3 1 0,-4 1 0,0-1 1,2 0-1,0 2 0,3-1 0,6-2 0,-11 1 0,11-1 0,0 0 0,0 0 0,0 0 0,0 0 1,0 0-1,11 0 1,-2 0 0,2 0 1,3 0-1,1-1 0,2-1-1,-1 2 1,1-2-1,1 2 0,-1-1-1,-2 1-3,-2-2-6,5 2-25,-7 0-2,-4 1-4,-7-1-1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4:05.516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10 121,'0'0'40,"0"0"-15,0 0-18,11 3-2,-3-3 0,7 0-1,-2 0-1,3-2-2,-1 1 0,1-1 0,-3-1-1,-3 2-1,1 1-1,-5-5-3,4 5-10,-10 0-8,8 0-15,-8 0-26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09.5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220 73 38,'0'0'26,"0"0"-3,6-3-5,-6 3-1,3-7-4,-3 7-2,5-9-3,-5 9-1,3-12-2,-3 12 0,0-13-1,0 13-1,-4-13 0,-4 7-1,-4 2 0,-4 2 0,-2-1-1,-3 3 0,1 0 1,-3 5-1,2 0-1,-1 3 0,6 2 0,5-1 0,2 4 1,4 1-1,5 0 1,0 3-1,5 3 1,6-3 0,-1 4-1,5-3 1,5 3 0,-1-2 0,-3 0 0,1 0 0,-3-2 0,-5-4 1,-1 0-1,-7 1 1,-1-3 0,-9 0-1,-2-5 1,-4 1-1,-3-3 0,-4-1-1,3 1 0,-1-1 0,0-3-1,6 0-1,1-3-2,2-1-4,11 4-12,0 0-16,0 0-2,0 0-2,17 3-2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09.78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0 99,'0'0'38,"3"9"-2,-9-6-23,4 2-4,2-5-3,-9 10-2,9-10-3,-11 5-4,11-5-5,0 0-16,0 0-12,5-3-3,4-6-1,2-5-3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10.16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35 101,'7'-16'36,"-4"6"0,-3 1-25,0 9-2,0 0-3,0 12-2,0 1-1,0 10 0,-3 5-1,-2 8 0,-3 1 1,-1 10-1,0-1 0,-5-1-2,5-3 1,2 0 0,-1-8-1,3-2 0,4-7 0,1-6 0,3-4 1,5-2 0,1-4-1,1-5 1,6-4-1,0-3 0,3-4 0,-1-1-2,2 0-2,-7-7-5,7 5-25,-12-3-5,0 0-2,-8-2-1,-2-1-3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10.3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2 115,'-11'0'39,"11"0"-2,-8 0-27,8 0-3,9 0-2,4 0-2,2-1-1,5 1-2,4-1-3,0 0-6,8 1-29,-3 0 2,0 0-5,-3 0-5,-1 1 1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10.6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14-1 130,'-4'7'40,"4"-7"-3,-11 6-33,11-6-2,0 0-2,0 0-4,1 8-22,-1-8-11,11-1-2,-11 1-4,14-11-2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10.869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8 111,'2'-8'40,"-2"8"-4,0 0-25,0 0-6,0 0-2,0 0-5,0 0-6,5 7-29,-4-1 0,1 4-2,-2 4-5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11.02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0 120,'-8'17'39,"-1"-4"-2,1-3-30,2-1-5,6-9-5,-5 11-32,5-11-2,0 0-4,0 0-4,10-5 1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16.19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18,'0'0'32,"0"0"2,0 0-16,0 0-5,0 0 1,4 13-4,-1-3 0,7 7-2,-3-1-2,7 6-1,-2 0 1,5 5-3,0-3 0,1 1-2,-1 2 0,-1-3-1,0-2 1,-3-3-1,0 0-1,-1-4 1,-5-1-3,0-5-4,-1 2-10,-6-11-17,0 0-3,0 0-3,7-5 0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16.472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231 2 50,'0'0'37,"0"0"-1,-6-7-16,4 12-8,-5 0-2,-1 9-1,-6-3-3,4 8-2,-7 1-1,-3 2-1,0 3 1,-3 0-2,2 0 0,0-2-2,4 1-1,-2-5-2,9 0-4,-4-6-11,11-3-17,3-10-3,0 0-3,8 0 1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16.99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201 10 60,'0'0'36,"0"-8"-10,0 8-10,-11-2-2,11 2-3,-14 0-2,5 0-3,-5 2-2,-1 6 0,1-1-2,-1 4 2,-3-2-2,3 2 0,-1 4-1,0-2 0,3 3 0,3-2 0,1 0 0,2 1-2,3 0 2,4 0-1,0-1 0,6 1 0,2-2 0,2-1 1,3-1-1,2-1 1,0-2-1,2-1 0,1-4 1,-1 1 0,0-1-1,-1-1-1,3-1 0,-4-1-3,-1 0-2,-4-6-15,-1 2-17,-1-1-1,-5-2-3,-3 1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4:06.405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162 522 121,'3'-8'38,"-3"-2"-13,-2-2-17,2 3-3,-8-2 1,8 11-2,-11-16 1,1 13-2,-1-1-1,2 4-1,-6 6 0,1 5 0,-1 6-1,1 0 0,-1 5 0,-1 0 2,8-1-2,-1 0 0,4-2 0,3-4 1,2-4-1,3 1 0,7-7 0,0-3-1,4-2 1,2-1 0,2-5 0,1-6 0,2-1 0,0-5 0,0-3 0,3-5 0,-5-3 0,0-3 0,-1-5 0,-2-5 0,-3-1 0,-5-2 0,1 0-2,-5-1 2,-3 0 0,-1 3 0,-1 3 0,-3 7-1,-2 5 2,1 9-1,2 2 0,-2 9 0,5 8 2,0 0-2,-6 11 0,6 3 1,0 3-1,0 3 0,5 5 1,-5 5-1,0 0 1,0 3-1,0 2 1,-5 3-1,2-1 1,1 3-1,-3-1 0,-1 1 0,6-5 0,0-1 0,0 0 1,0-9-1,6-4 0,-1-2 0,0-3 0,0-4 1,-1-4-1,-4-8-1,5 13 1,-5-13-1,2 10-1,-2-10-4,3 12-7,-3-5-8,0 4-7,0-11-27,-5 8-24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17.293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59 79,'0'0'38,"0"0"-3,-2-5-23,7 3-3,4-2-1,6 1-3,-1 0 0,3-2-3,1 1 0,0 2-1,1-5 0,0 4-1,-2 0-1,-5 0-1,7 3-11,-12-2-21,4 0-5,-11 2-2,12-10-2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18.60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184 22 25,'-3'-9'34,"3"9"0,-8-11-15,8 11-3,0 0-4,0 0-2,-9 8-4,9 5-2,0 2 0,0 6-2,0 3 0,0 5 2,0 4-1,0 3-1,0-3 1,-3 1-1,-6-1 0,2-2-1,-7-5 1,0 1-2,2-6 1,-3-1 0,-1-6-1,4-3 0,-1-2 2,0-4-2,1-2 1,6-3-1,-3 0 1,9 0-1,-8-6 0,8 6 1,0 0-1,-1-7 0,1 7 0,7 0 1,4 1 0,3 3 0,1 1 0,6 0 0,1 0 1,5-2 0,4-3 0,-1 1-1,1-1 1,-1-2-1,1-4 1,-3 1-1,-5-3 0,3-1 0,-6-1-1,-3-1 1,-2-2 0,3-2-1,-4 1 1,0-1 0,-2-2-1,0 1 0,-4-5 1,1 2-1,-3-1 1,-1 0-1,-1-3 0,-4 0 0,-4 0 0,-2-1 0,-5-1 0,-1 0 1,-10 2-1,3 1 0,-6 3 0,-1 5 0,-7 2 0,-2 6 0,1 6 0,-1 6 0,0 9-1,0 0-1,3 9-2,0-5-12,9 5-23,3-3 0,5-4-4,6-4-3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22.1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171 164 14,'0'0'18,"0"0"0,0 0-1,0 0-1,0-9-3,0 9-1,4-10-2,-4 10-3,5-11 1,-5 11-2,9-15-1,-4 6 0,-1-3-2,-1 4 0,-1-5 0,1 3 0,-3-3-1,0 3 1,-2-2-1,1 5 1,-7-1 0,8 8 0,-12-11-2,3 8 1,-2 1 0,4 2-1,-6 1 0,7 1-1,-3 5 1,1 1-1,-1 2 0,3 5 0,-1 3 0,2 3 0,-1 2 0,0 5 0,4 2 0,1 4 0,1 1 0,0-2 1,0 0-1,0 0 1,0-4-1,1 0 1,-1-1-1,0-2 0,0-1 1,-1-1-1,-2 1 0,-3 2 2,3 2-2,-2-2 1,-3-4-1,2 1 1,-1-6-1,1 2 0,1-5 0,-1-4 0,1-4-4,5-7-1,-7 7-8,7-7-24,-8-6-3,7-7-2,-1-4-2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22.48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73 65,'0'0'38,"0"0"-3,0 0-23,0 0-4,0 0 1,7-8-1,4 1-2,3-1-2,1 1-1,2-2 1,2 2-3,0 0 1,2 1-1,-3 1-1,-1 1 0,0 1-2,-5 2-3,3 2-5,-15-1-22,12 8-7,-12-8-3,10 10 0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22.9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19 69,'0'0'35,"-4"7"0,-2-3-24,4 4-6,-1-2 0,3 7-1,0-1-1,0 4 0,5-2-1,1 0 1,3-3-1,3-1 0,-1-3 0,2-5 0,0-2 0,3-5 0,-2-4 2,0-1-3,-2-4 0,-3 0 0,-1-2 1,-7 0-1,-1 0 0,-3 1 1,-7 3-2,-4 5 1,-1 0-1,-4 6 1,0 1-2,-3 8-1,2 4-3,2 1-26,6 1-7,4-1-3,2-3-5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24.400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151 15 27,'0'0'25,"0"0"-5,9-9-3,-9 9-1,0 0-3,0 0-2,0 0-2,0 0 0,3-7-1,-3 7-2,0 0-1,0 0 0,-12 1-1,7 5-1,-5 1-1,-3 1 0,1 5-2,-2 2 2,-1 2-1,2 4 0,-1 2-1,0 3 1,2 0-1,3 1 1,0 0-1,4 2 0,2-1 0,0-1 1,3 0-1,0-2 0,6-1 0,2-1 2,2-2-1,3 0-1,0 0 0,2-3 0,-2-2 1,0-4-1,3 2 0,-3-5 0,0 0 0,-3-3-1,-2 0-2,-8-6-3,17 7-12,-17-7-18,10 0-4,-10 0-2,5-11 0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24.7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92,'0'0'38,"-1"5"-3,1 3-27,6 3-3,0-1 0,6 5-1,2-2 1,1 4-2,2-3-2,1 2 1,1-7 0,-1 4-1,-1-1-1,1 0 0,-3-1-1,-6-2-1,4-1-4,-13-8-13,7 7-18,-7-7-3,0 0 0,5-5-3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24.97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232 1 95,'-9'8'38,"-6"-1"-3,0 6-25,-2 1-3,-1 4 0,-4 1-3,3 5-2,-3-1 0,1 0 0,-1 1-2,1-4 0,6 1-3,3-10-5,6 1-19,6-12-11,0 0-1,3-8-4,9-9 0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25.3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 95,'9'-3'38,"-1"1"-1,2 2-29,0 3-3,8 7 0,-3 1 0,5 6-1,-3 1-1,1 5-1,-1 3 0,0 3 0,-4 4 0,-1 0-1,-4 0-1,1 3 2,-4 3-2,-4-1 1,-1-3-1,0 1 0,-4-1-1,-5 0 0,-1 0-2,-6-5-8,2-2-28,-9-5-1,2 1-4,-2-9-1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26.664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195 3 25,'0'0'33,"0"0"-2,-2-8-11,2 8-5,0 0-1,0 0-3,0 0-2,0 0-3,-10 1 0,10-1-2,-13 9-2,7 0 0,-3-1-1,-2 1 0,2 1 1,-3 0-2,-2-1 1,-1 0 0,0 1 0,4-3 0,-3 3 0,2-4 0,0 3 0,4-3 1,-1 1-1,9-7-1,-10 9 1,10-9 0,-3 10-1,3-10 2,1 7 0,-1-7-1,15 9 1,-4-2 0,3-2 1,1 2-1,3-3 0,2 3-1,1 0 0,1 1 0,-2-2 0,1-1 0,-3 2-1,1 0-1,-4-1 1,0-1-2,-4 2-3,-11-7-10,13 11-23,-10-5 1,-3-6-7,2 8 1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4:08.537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17 50,'-8'0'46,"8"0"-10,-11-2-13,11 2-9,-6-3-3,6 3-4,0 0-1,0 0-2,-5-8 0,5 8-1,0 0-1,6-4-1,-6 4 0,13 0 1,-5 0-1,3 1-1,1 2 0,-1 3 1,0 1-1,2-2 0,-5 6 1,1-4-1,-4 3 0,-1 1 0,-4-2 1,0 1-1,0-2 1,0 4-1,-4-3 1,1 0-1,-2-1 1,-1 0-1,6-8 1,-13 13 0,7-4 0,1-3-1,-3 2 0,6-1 2,2-7-2,-5 15 0,4-7 0,1-1 0,0-7 0,1 15 0,3-7 0,-1 0 1,5 1-1,-2-3 0,-1 3 0,3-1 0,-8-8 0,8 15 0,-5-7 0,-3-2 0,0 3 0,0-2 0,0 1 0,0 0 0,-3 2 0,0 2 0,0-3 0,3 3 0,-2 1 0,0-1 1,2 0-2,0-2 1,2 3 0,1-2 1,2 1-1,3 3 0,-1 3 0,2-2 1,-2 2-1,1 2 0,-2 2 1,-1-2-1,-5-1 1,0 0-1,-3 0 1,-4-4 0,-6 1-1,-1-3 0,-4-1 1,1-2-2,-1 3-3,-3-6-11,7 0-5,1-6-7,6-1-22,7 0-32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28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7 19,'0'0'27,"0"0"-10,0 0-2,0 0 0,0 0-1,0 0-3,-1-7-1,1 7-1,0 0-1,0 0-1,0 0-2,0 0 0,0 0-1,0 0 0,3 4-2,-3-4 1,10 6-1,0 2 1,2-3-1,3 1 0,2 0 0,1 2 1,6-3 0,-2 3-1,1-2 0,0 0 0,-5-3 0,5 3-1,-5-3 0,-1 1 0,-3 0 0,-1-1-1,-5 1 1,-1 1-1,-7-5-1,8 1-2,-8-1-4,0 0-24,0 0-6,0 0-2,2-3-4,-2-9 1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28.856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24 57,'0'0'37,"0"-10"-1,0 2-13,0 8-9,1-6-1,-1 6-4,0 0-2,4 5-2,-4 1-1,1 6-2,1 2 1,-1 5-2,1 4 1,2 5 0,-2 3 0,1 5-1,-2-1 0,1 6 0,-1-2-1,-1 1 1,0-2-1,-1-2-1,-2-2 1,0 1 1,-3-4-1,4-5 0,-1-2 1,2-1-2,1-5 2,0-1-1,0-1 0,1-5 0,4-1-1,2-4 1,-1 2 0,3-3 0,1 3 0,-1-4 0,3-1 0,-3-2 0,2-1 0,-5 0 1,8-1-1,-4-2 0,1-1-1,-2 0 1,0 0-1,0-1 0,2 4-1,-2-4-1,0 3-3,-3-6-10,2 1-20,0 1-1,-8 6-3,6-15-3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4-09-26T11:23:29.297"/>
    </inkml:context>
    <inkml:brush xml:id="br0">
      <inkml:brushProperty name="width" value="0.00441" units="cm"/>
      <inkml:brushProperty name="height" value="0.00882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33 62,'-11'0'34,"11"0"0,0 0-19,-6-5-3,6 5-3,0 0 0,0 0-3,0-7-1,0 7 1,6-5-2,5 5-1,-1-2 0,-1 1-1,8-2 1,-2 2-1,5-3 0,-2 4-1,2-4 0,-1 2-3,-3 2-4,-3 0-29,0 0-1,-7 0-3,-6 0-3,0 0-3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1.52475E-7" units="1/dev"/>
        </inkml:channelProperties>
      </inkml:inkSource>
      <inkml:timestamp xml:id="ts0" timeString="2013-09-12T13:42:16.3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-1536 220 60,'0'0'59,"-3"-4"-21,3 4-23,4-6-5,4 3-2,-1-1-2,5 1-3,1-1 0,0 1 0,2-1-1,3 0-1,-1-1 1,2 2-1,-1-3 0,-1 3 1,0-2-1,1 2 0,-2 1 0,-3 1-1,-1-1 1,-2 2-1,-3 0 0,-2 0 0,-5 0 0,0 0-2,6 2-2,-6-2-8,-3 2-9,3-2-9,-9 5-27,3-1-25</inkml:trace>
  <inkml:trace contextRef="#ctx0" brushRef="#br0" timeOffset="-444.6718">-1347-21 25,'0'0'56,"3"-7"-18,-1 0-15,0 1-7,1-1-5,0 1-3,0-3-3,2 0-1,-3 1-1,2-2-1,-2-1 0,2 2-1,-3-1 1,0 1-1,-1-2-1,0 4 1,-2 0 0,-2 1 0,-2 2 1,-1 2-1,-2 2 0,0 1 0,-2 2 0,3 5 0,-2-1 0,1 3-1,1 1 2,3 0-2,-2 3 1,4 1-1,-1 0 1,1 3 0,2 0-1,1 2 1,0-1 0,-1 1 0,1 0 0,1 1 0,0 1 0,1 1-1,1-2 1,0 3 1,1-2-2,-2 2 0,1-1 1,0 0-1,-1-1 0,1 0 1,-2-1-1,0 0 0,0-3 1,-1 1-1,0-3 0,0 1 0,0 0 1,-1-4-1,0-1 0,-1-1 0,0-3-1,1-1 0,1-7-1,0 0-4,0 0-10,0-5-6,1-3-11,-1-4-29,-1-1-21</inkml:trace>
  <inkml:trace contextRef="#ctx0" brushRef="#br0" timeOffset="2143.2787">-1058 252 15,'0'0'52,"0"0"-21,0 0-5,0 5-9,0-5-7,0 0-2,0 6-2,0-6-1,0 5 0,0-5-1,0 0-1,0 5 0,0-5-1,0 0-1,1-2 1,-1 2-1,3-8 0,0 4 0,-1-3-1,0 1 1,-1 1-1,0 1 0,-1 4 0,0-8 0,0 8 0,0 0 1,0 0 0,-3 7 0,0-2 1,2 2-1,-1 0 1,2 1 0,0-3-1,0 0 1,0-5-2,4 6 1,-4-6-1,7 0 1,-7 0-1,6-7 1,-6 7-1,5-8 0,-5 3 0,1-2 0,-1 1 0,0 2 0,0 4 0,0-5 0,0 5 0,0 0 0,-6 3 0,4 1 0,0 2 0,1-1 1,-1 1-1,1 0 1,1-6-1,0 5 0,0-5 0,0 0-2,0 0-5,3 0-12,-3 0-7,2-4-20,-2-3-28</inkml:trace>
  <inkml:trace contextRef="#ctx0" brushRef="#br0" timeOffset="1327.9862">-1051 80 33,'0'0'46,"0"0"-19,0 0-5,0 0-8,0 0-4,0 0-3,0 0-1,0 0-2,5-3 1,-5 3-3,4-9 0,-4 9 1,3-7-2,-3 7 1,0-6 0,0 6-1,0 0 1,-3-1 1,3 1-1,-6 3 0,6-3 0,-5 7 0,5-7-1,-1 8 1,1-8-1,0 0 0,0 0 0,0 0-1,4 0 0,-4 0 0,4-5 0,-4 5 0,2-6 0,-2 6 0,0-6 1,0 6-1,0 0 0,0 0 1,0 0-2,0 0-2,0 0-12,0 0-7,2 4-16,-2-4-26</inkml:trace>
  <inkml:trace contextRef="#ctx0" brushRef="#br0" timeOffset="7410.2637">8-177 18,'-5'-5'56,"5"5"-9,0 0-26,0 0-5,0 0-5,0 0-4,0 0-2,0 0 0,-3 3-2,3-3 0,-2 12 0,1-4 0,1 6-1,-1-3 0,1 4 1,-1-2-2,2 0 0,-3 0 0,2-4 0,0-1 0,0-3-1,0-5 1,0 5-1,0-5 0,0 0 0,0 0 0,3-4 0,-3 4 0,3-9 0,-2 2 0,0 0 0,1-2 0,1 0 0,0-2 1,1 1-1,1 0 0,1-1 0,1 1 0,0 0 0,0 2 0,0 0 0,2 2 0,-1-1 0,-1 3 0,-1-1 0,2 3 0,-3 1 0,2 1 0,-2 0 0,-5 0 0,10 4 0,-6 1 0,-2 2 1,1 0-1,-2 1 0,-1 1 0,0 1 1,0 0-1,0-1 0,-1-2 1,-2 1-1,2-4 0,1-4 0,-2 7 0,2-7 0,0 0 0,1-5 1,0 0-1,4-3 0,-1 0 0,2-3 0,0 0 0,1-1 0,0 2 0,1 0 0,1 2-1,-1 0 1,2 1 0,0 3 0,-2 2 0,1 0 0,-1 2 0,-1 0 0,1 2 0,-1 2 0,-2-1 0,1 2 1,-2 0-1,0 2 0,1-1 1,-3 2-1,1 0 1,0 2-1,-2 2 0,0 0 1,-1-1 0,0 1-1,0-2 0,0 1 2,0-3-2,-1 0-2,1-2 1,0-6-2,0 7-11,0-7-7,0 0-11,0-3-27,0-1-28</inkml:trace>
  <inkml:trace contextRef="#ctx0" brushRef="#br0" timeOffset="6203.2515">-315-83 10,'-6'-3'57,"6"3"-18,-1-8-14,1 4-10,0 4-3,2-10-5,-2 10-2,5-9 0,-5 9-2,6-7-1,-6 7 1,6-6-1,-6 6-1,6-6 1,-6 6-1,9-4 0,-4 4 0,1 2 0,0 1-1,0 2 1,1 1 0,1 1-1,-1 0 1,-2 1-1,1 0 1,-2-1-1,1 0 0,-3-2 1,0 1-1,0 0 1,-2-1 0,0-5-1,2 8 1,-2-8-1,1 9 0,0-5 1,-1 1-1,0-5 1,0 9-1,-3-2 0,0-2 0,-2 1 0,-1 2 1,-2 0-1,1-1 0,-2 1 0,0-1 0,0 1 1,-1 1-1,1-3 1,0 1-1,1-2 1,2 1-1,-1-2 1,1 2-1,6-6 0,-8 8 0,8-8 0,-5 8 0,2-3 0,2 1 0,0-1 0,1 0 1,0 1-1,0-1 0,0 0 1,3 0 0,-3-5 0,7 8-1,-7-8 1,8 7 0,-8-7-1,9 7 1,-4-3 0,1 1-1,-1 0 1,0 0-1,2 1 0,-1-1 0,0 1 1,1 1-1,-1 2 0,1-3 0,-1 1 0,1-1 0,-1 1 1,1 1-1,1-2 0,0 2 1,-1-3-1,1 3 0,0-1 0,-1-1 0,-1 1 0,1-1 1,-1-2-1,-2 2 0,-4-6 0,9 8 0,-9-8 0,6 11 0,-3-6 2,-2 1-4,1 1 1,-2-2 0,2 4-5,-2-5-10,0-4-7,0 5-15,0-5-30</inkml:trace>
  <inkml:trace contextRef="#ctx0" brushRef="#br0" timeOffset="11119.2255">530 107 15,'-6'-2'40,"6"2"-3,0 0-6,-5 0-12,5 0-5,0 0-4,0 0-3,0 0-2,0 0 0,0 0-2,0 0-1,0 0-1,1 3 1,-1-3-1,12 2 1,-4-2 0,1 1-1,0-1 0,2 0 0,1 0 0,0 0 1,1 0-1,1 0 0,0 0 0,1 0 0,-1 0-1,1 0 0,0 0 1,-2 0-1,3 0 1,-3 0-1,0 0 0,1 0 0,-2 0 0,-1 0 0,1 0 1,-1 0 0,-1 0-1,0 0 0,2 0 1,-3 0-1,2 0 0,0 0 0,1 0 1,-2 0-1,2 0 0,-1 0 0,1 0 0,0 0 0,1 0 0,1-1 0,-2-1 0,2 2 0,-1-1 0,0 1 1,0-1-1,-2 1 0,2 1 0,0-1 0,-2 0 0,0 0 1,1 0-1,-2 0 1,0 0-1,1 0 0,-2 0 0,-1 0 0,2 0 0,-1-2 1,2 2-1,-2-2 0,2 1 0,-1 1 1,1-2-1,-1 0 0,0 2 0,-1-3 1,1 0-1,0 0-1,0 0 1,-4 1 1,1 1-1,0-1 0,-2 1 0,2 0 0,-1-1 0,0 2 0,-1-1 1,1 1-1,1 0 0,-1 0 0,0 1 0,1-1 0,2 0 0,-3 0 0,2 0 0,0 0 0,-3 0 0,2 0 0,-7 0-1,8-1 2,-8 1-1,6 0-1,-6 0 1,0 0 1,0 0-2,0 0 2,0 0-2,-3-7 1,3 7 0,-7-5 0,1 2 0,-3-2 0,1 2 0,-2-4 0,-2 2 0,-1-2 0,1 2 0,0-2-1,-1 1 2,2 1-1,2 0 0,2 1 0,1 0 0,6 4 0,-8-4 0,8 4 1,0 0-1,0 0 0,8 0 0,0 0 0,0 2 0,5 0 0,0 2 0,1-2 0,0 2 0,-1-1 0,0 0 0,-2 1 0,-2 0 0,-1 1 0,-2-2 0,0 3 1,-6-6-1,6 8 0,-6-2 0,0-1 2,0 1-1,-3-1 0,0 1 1,-2 0-1,-1 1 0,-2 0 0,1 1 0,-2-1-1,-1 0 1,0 1-1,-1-1 1,1 1-1,1-3 0,0 2 0,1-3 0,1 0-2,4 1-2,-3-4-9,6-1-6,0 8-9,0-8-19,4 3-39</inkml:trace>
  <inkml:trace contextRef="#ctx0" brushRef="#br0" timeOffset="3683.2863">-443-105 69,'0'0'41,"2"-7"-14,-2 7-11,1-5-4,-1 5-4,0 0-3,0 0 0,0 0-2,0 0 1,0 4-2,0 5 1,-2 2-1,-2-1 0,2 7-1,-3-2 1,1 3-1,0 0 1,-1 0-1,-1-1 0,1 0 0,0 1 1,1-1-1,0 0-1,-1 0 1,1-1 0,-1 1-1,3-1 1,-2 1 0,2-1-1,-1 0 0,2 0 1,-2 1-1,0-1 0,1-1 0,0 0 0,-3-1 0,1-1 0,2-1 0,-1-1 0,0-2 0,0-1 0,1-2 0,-1 0 0,3-6 0,-1 6-1,1-6-2,0 0-3,0-3-9,4-4-8,0-3-16,0-1-28</inkml:trace>
  <inkml:trace contextRef="#ctx0" brushRef="#br0" timeOffset="4991.9102">-413-102 43,'0'0'49,"4"-6"-25,-2 1-8,-2 5-3,4-8-5,-4 8-1,2-5-3,-2 5 0,0 0-1,0 0 0,0 0-1,0 0 0,0 0 1,6-2 0,-6 2-1,0 0 0,0 0-1,0 0 1,6 0 0,-6 0-1,6-1 0,-6 1 0,9-3 0,-3 3 1,0-1-2,0-1 1,1 2 0,-2 0 0,3 0 0,-3 0-1,-5 0 0,9 0 1,-9 0 0,5 3-1,-5-3 0,1 7 1,-1-2-1,-2 2 0,-1 1 0,-1 1 1,0 2-1,-1 0 0,0 1 0,0 0 0,1 1 0,-1 0 0,2-1 1,0 1-1,0-1 0,2-1 1,-2 0-1,2-1 1,0 0-1,-1-2 1,1 2-1,1-2 1,-1 0-1,-1 1 0,2 0 1,-1-2-1,0 1 0,0 1 1,0-2-1,0 1 1,-1-1-1,1 3 0,-1-4 0,0 3 0,0 1 0,1-1 1,-1 0-1,1 0 0,0 0 0,-1-1 0,0 2-1,1-1 2,0-1-1,0-1 0,0 0 0,-1 2 0,2-1 0,-1-3 0,0 3 0,1-3 0,-2 1 0,2 0 0,-1-1 0,0 1 0,1-6 0,0 9 0,0-9 1,-1 6-2,1-6 1,-1 8 0,1-8 0,-3 6 0,3-6 0,0 6 0,0-6 0,-2 5 1,2-5-1,0 0 0,-4 6 0,4-6 0,0 0 0,-4 6 1,4-6-1,0 0 0,-3 4 0,3-4 0,0 0 0,0 0 0,0 0 0,-7 0 1,7 0-1,-6 0 0,6 0 0,-8 0 0,0 0 0,3 1 1,-3 1-1,-1 1 0,0-1 2,1 0-2,-2-1 0,2 0 1,0 0-2,2-1 1,0 0-3,1-3-1,5 3-7,-5-4-8,5 4-9,-4-8-23,3 4-27</inkml:trace>
  <inkml:trace contextRef="#ctx0" brushRef="#br0" timeOffset="12518.6775">1864-246 76,'0'0'55,"0"0"-29,0 0-11,0 0-4,-4 0-4,4 5-2,0-5-2,-6 13-1,2-5 0,2 1 0,-2 2-1,2 4 1,-2 1-2,-1 2 1,0 1 1,0 1-2,-1 2 1,0 0 0,0-1-1,0-1 1,0 1-1,0-4 1,1 1 0,-1-1 0,0-1 0,0-1 0,1-1-1,-1 0 1,1 0 0,0-2-2,1-1 1,-1 1 0,3-3 0,-2 0 0,2-1 0,-2-3 0,3 0 0,-3-1 0,2 1 0,2-5 0,-4 6-1,4-6 0,0 0 0,0 0-2,0 0-3,-3-3-8,4-3-10,1-1-14,2-5-28</inkml:trace>
  <inkml:trace contextRef="#ctx0" brushRef="#br0" timeOffset="13358.0215">1881-259 18,'0'0'63,"1"-6"-10,-1 6-32,5-5-6,1 4-4,-6 1-4,9-2-1,-9 2-2,10-3-1,-6 2-1,4 0 0,-3 1-1,2 0 0,-1 0 0,2 0 0,0 0 0,-1 2 0,-2 0-1,-5-2 1,8 5 0,-8-5-1,3 7 2,-3-2-2,0 2 0,-3-1 0,-1 3 1,1 2-1,-2 1 0,-1 2 0,1 2 0,0 2 0,0-1 0,0 2 0,0 2 0,0-3 0,3 0 0,-2-1 0,-1 0 0,1-1 0,1 0 1,-2 0-1,0-1 1,-1 0 0,1 0-1,0 2 1,-1-1-1,2-3 2,-2 0-1,2-1-2,0-2 2,1-1-1,-1 0 0,0-1 0,0-1 0,1 0 0,-1 1 0,2-2 0,2-6 0,-8 10 1,8-10-1,-4 6 0,4-6 0,0 0 0,0 0 0,-6 0-1,6 0-2,-2-7-2,2 7-7,0-9-7,0 1-12,-1 2-22,1-3-27</inkml:trace>
  <inkml:trace contextRef="#ctx0" brushRef="#br0" timeOffset="14174.1642">1939-231 69,'3'-6'60,"1"0"-24,0-1-23,5 3-3,-1-3-4,3 3 0,-1-1-3,4 3 0,-2-1-1,1 2 0,2-1 0,0 3-1,0 0 1,-2 2-2,1 2 1,-3 1 0,0 2-1,-2 1 0,-3 1 1,-1 1-1,-2 0 0,-2 1 0,-1 0 1,-2-1-1,-2 1 0,-3 0 1,1-2-1,-4 2 0,0-4 0,-1 3 2,-1-1-2,-3 0 0,0-1 0,-1 1 0,0 1 0,1 0 0,2 0 0,1-1 0,2 0 0,1-1 0,2 0-2,3-2 4,3 0-2,0-2 0,1 3 0,0-3 1,1-1-1,4 1 1,1 0-1,1 2 1,1-2 1,3 2-1,0 0 0,2 0-1,0 1 1,0 0 0,1 0 0,2 1-1,-3 0 0,0 0 0,0 1 0,-2-1 0,0 1 0,-2-2 0,1 1 0,-3-1 0,0-2 0,0-2 0,-1 1-1,-6-5 0,10 6-2,-10-6-9,7 0-7,-7 0-7,0 0-16,6-7-38</inkml:trace>
  <inkml:trace contextRef="#ctx0" brushRef="#br0" timeOffset="18739.122">2353-307 18,'0'0'56,"0"0"-20,0 0-12,3-7-8,-3 7-5,0 0-3,0 0-2,0 0-2,0 0 1,0 0-1,0 0-1,1 5 0,-1 1 0,-1-1 0,1 4-1,-1-2 0,-2 2 0,0-1-1,0 1 0,1-1 1,-2-1-2,2 0 1,-1-2 0,3-5-1,-2 6 0,2-6 1,0 0 0,0 0-1,0 0 1,0 0-1,0 0 0,2-5 0,-2 5 1,4-7-1,-4 7 0,5-9-1,0 3 2,0 1-2,1-2 2,0 1-1,2-2 0,1 1 0,2 0 0,0 0 0,2 1 0,-1 0 0,-1 1 0,0 0 0,1 3 1,-2-1-1,-2 2 1,0 1-1,-1 0 1,0 1-1,-3 1 1,-4-2-1,8 7 0,-8-7 2,5 6-2,-5-6 0,3 7 0,-3-7 1,1 9-1,-1-4 1,0 1-1,-2 1 1,0 0-1,-2-1 1,0 2-1,-1-1 1,-1 0-1,1 1 0,1-2 0,-1 1 0,1-3-2,2 2-1,2-6-11,-2 8-6,2-8-8,0 0-26,2 4-29</inkml:trace>
  <inkml:trace contextRef="#ctx0" brushRef="#br0" timeOffset="25882.3714">1729 188 3,'0'0'15,"0"0"2,5-3-2,-5 3 0,0 0-1,9 0-3,-9 0-3,5-2 0,-5 2 0,8 0-3,-8 0-1,9 0 1,-9 0-2,10 0 0,-10 0 0,11 0 0,-11 0-1,9-2 0,-9 2 0,10-1 0,-10 1-1,9 0 0,-9 0 0,9 0 0,-9 0-1,7-1 1,-7 1 1,8-1-1,-8 1 0,4-1 0,-4 1 0,0 0 0,7-2 0,-7 2 0,0 0 0,6-2-1,-6 2 1,0 0 0,0 0-1,0 0 1,0 0-1,5-1-1,-5 1 0,0 0-4,0 0-16,0 0-21,4 3-11</inkml:trace>
  <inkml:trace contextRef="#ctx0" brushRef="#br0" timeOffset="29570.3183">152 725 55,'-7'4'59,"0"-4"-20,2 0-23,5 0-5,0 0-4,0 0 0,0 0-3,6 0 0,2-4-1,6 4-1,0-3 0,5 1 0,1-2 0,2 2 0,-1 0-1,1-1 0,-1 1-1,-1 0 1,-4 0-1,0 1 1,-4 0-1,-2 0 0,-1 0 0,-2 1-1,-2 0-1,-5 0-3,10 0-7,-10 0-9,5 0-9,-5 0-28,0 0-19</inkml:trace>
  <inkml:trace contextRef="#ctx0" brushRef="#br0" timeOffset="29179.0002">357 491 50,'5'-5'31,"-5"5"-2,7-7-8,-7 7-7,7-9-2,-7 9-4,7-10-3,-4 5 1,1-2-2,1 1-1,-1-3-1,0 1 0,0 0-1,0-1 0,-3 0-1,3 2 1,-4-1-1,0 1 0,0 1 1,-4 1 0,-1-1 0,1 3 0,-4 1 0,2 0 1,-2 2-1,0 0 1,2 0-1,0 2 0,-1 0 0,1 1 0,1 3 0,2 0-1,-1 0 1,0 3 0,2 2 0,-2 2 0,-1 4 0,2 3 0,-1 1 0,1 4-1,0 4 1,-1 0-1,3 2 1,0 0 0,-1-1-1,2-1 1,0-2 0,0-1 0,-2-2 0,1-1-1,-1-3 1,-4 0 1,3-1-2,-1-1 1,-3-3-1,2 1 0,0-6 0,1 0 0,0-3-1,4-7-3,-5 8 0,5-8-6,-5-3-10,1-3-7,2-1-18,-2-3-29</inkml:trace>
  <inkml:trace contextRef="#ctx0" brushRef="#br0" timeOffset="30338.896">784 381 15,'1'-6'61,"-1"6"-9,0 0-29,0 0-8,0 0-4,0-4-4,0 4-1,0 0-2,-3 2-1,3-2 0,-5 8-1,2-1 0,-1 2 0,-2 1 0,1 3 0,-3 0 0,1 2-1,-2 1 1,-1 2 0,0 0-2,-1 2 1,-1 2 0,2 0 0,-1-1-1,3 1 2,1 0-2,2-2 1,1-1-1,2 2 0,1-3 1,1 0 0,0 1-1,3 0 1,0-1 0,1 2-1,0-1 1,0 0 0,1-1-1,-1-1 0,1-1 0,-1 0 1,1-1-1,0-2 0,-1-1 0,1-3 0,-2-3 1,0 1-1,-3-7 0,6 3-1,-6-3 0,0 0-2,8 0-4,-8 0-9,1-7-5,-1 2-10,0 5-28,-1-13-23</inkml:trace>
  <inkml:trace contextRef="#ctx0" brushRef="#br0" timeOffset="31298.4607">1151 534 81,'2'-7'51,"-2"7"-17,0 0-23,-5 0-5,5 0 0,-8 5-1,5 5 0,-3-2-2,2 5 0,-5 0-1,2 4 1,-3 0-1,0 2 0,-3 3 0,0 0-1,-3 0 1,1 0 1,-3 1-2,1-2 0,-1-3 0,3 2 0,0-6 0,3-1 0,2-3-1,3-3 0,7-7-1,-8 7 0,8-7-1,0 0-3,0 0-8,4-3-7,0-2-7,-2-3-20,2 2-32</inkml:trace>
  <inkml:trace contextRef="#ctx0" brushRef="#br0" timeOffset="30869.6311">892 592 85,'0'0'53,"0"-7"-20,0 7-22,0 0-3,0 0-1,7 0-1,-7 0-2,8 5-1,-8-5-1,12 11 0,-3-5 0,2 3-1,0 1 1,2 1-1,0-1 1,0 3-1,1 0-1,-2 0 1,-1 1-1,1 2 1,-2-3 0,-2 3 0,0-2-1,0 0 1,-2-4-1,0 0 1,-1 0 0,0-5-1,-2 1 0,-3-6 0,6 4 0,-6-4-1,0 0 0,0 0-1,5-2-4,-5 2-7,1-6-8,-1 6-7,-4-7-24,4 7-24</inkml:trace>
  <inkml:trace contextRef="#ctx0" brushRef="#br0" timeOffset="32050.7393">1260 346 55,'0'-7'59,"0"7"-24,0 0-22,2-6-4,-2 6 0,0 0-3,8 0-1,-8 0-1,8 7-1,-2-1-1,1 2 0,0 2 1,5 3-1,-2 1-1,2 3 1,-1 0-1,0 3 0,-1 1 0,-4 2 1,-1 0-2,0 3 1,-1-3-1,-3 4 0,-1-2 0,0 2 1,0-1-1,0-1 1,0-1-1,-3-1 1,-2-1 0,1 1-1,-2-1 2,-1-1-1,-2 0-1,1-1 0,-1-3 1,0 0-1,0-2 0,0-1 0,1-1-1,1-1 0,1 0-5,-3-2-8,3-1-7,-1-1-11,0-2-25,7-6-25</inkml:trace>
  <inkml:trace contextRef="#ctx0" brushRef="#br0" timeOffset="38325.8765">1665 632 28,'0'0'32,"0"0"-2,0 0-8,0 0-3,0 0-6,0 0-5,0 0 0,0 0-2,0 0-2,0 0 1,0 0-2,4-3 0,-4 3 0,10-4 0,-4 3-1,1-3 0,1 1 0,3 1 0,-1-2-1,1 0 0,1-2 1,2 2-1,-3-2 0,5 3 0,-4-1 0,3 0-1,-4 1 0,1 0 0,-1 1 1,-2 1-1,0 1 0,-3-1 0,-6 1 0,7-1 0,-7 1 1,0 0-2,0 0 1,6 0 0,-6 0-1,0 0 0,0 0-1,0 0-2,0 0-6,0 0-13,0 0-14,0 0-24,0 0-4</inkml:trace>
  <inkml:trace contextRef="#ctx0" brushRef="#br0" timeOffset="38851.562">1678 751 28,'0'0'57,"0"0"-11,0 0-27,0 0-8,0 0-2,0 0-2,2-2-3,-2 2 1,13-7-2,-5 3 0,4 1-1,-1-1 1,2 2-1,1-2-1,0 1 0,1 1 0,-3-1 0,2 2-1,-1-1 1,-3 0 0,2 0-1,-3 0 0,0 1 1,-3-2-1,0 2 0,0 1 0,-6 0 0,9 0 0,-9 0 0,7 0-1,-7 0-1,6 0-3,-6 0-9,0 0-11,0 0-16,0 0-27</inkml:trace>
  <inkml:trace contextRef="#ctx0" brushRef="#br0" timeOffset="40263.127">2368 333 43,'0'0'49,"4"-4"-15,-4 4-11,0 0-9,0 0-4,0 0-3,0 0-2,0 0-1,0 8-1,-2-2 1,-1 4-2,-1 1 0,0 3 0,-1 2 0,0 1-1,-1 4 0,0 1-1,0 3 1,-1 0-1,1 1 0,0 1 1,0 1-1,0-1 0,-1-1 1,1 1-1,0-3 0,0-1 1,1-3 0,0 0-1,0-3 0,-1 1 1,3-3-1,-1-2 1,1-3-1,0-1 1,1 0-1,0-2 1,1-2-2,1-5 1,-2 7-1,2-7 0,0 0-1,0 0-4,0 0-7,0 0-9,0 0-13,0 0-27,-6-9-10</inkml:trace>
  <inkml:trace contextRef="#ctx0" brushRef="#br0" timeOffset="41646.8406">2329 686 72,'0'0'56,"-6"-2"-22,6 2-22,0 0-3,0 0-3,0 0-1,0-6-2,0 6-1,0 0 0,4-3-1,-4 3 1,5-4-1,-5 4 0,7-5 0,-7 5 0,10-2 0,-4 1 0,0 0 0,3 1-1,0 1 1,-1-1-1,5 1 1,-1-1-1,0 0 2,1 0-2,-1 0 0,0 0 1,0 0 0,-2 1-1,0-1 0,-3 1 0,1-1 1,-3 0-1,-5 0 0,8 2-1,-8-2 0,6 2-3,-6-2-11,0 0-7,0 0-13,0 0-29</inkml:trace>
  <inkml:trace contextRef="#ctx0" brushRef="#br0" timeOffset="41074.8346">2386 342 43,'0'-7'57,"0"7"-12,1-6-28,-1 0-5,0 6-5,1-8-1,-1 8-2,4-8-1,-4 8 0,4-6-1,-4 6 0,0 0 0,7 2 0,-6 5-1,1 1 1,0 2 0,2 1-1,-3 0 0,4 2 0,-2-3 0,1 2 0,-1 0 0,3 0-1,-1 1 1,-1-1-1,2 1 1,0 2 0,0 0-1,-1 2 1,2 1-1,-2 1 0,0 1 2,0 1-2,1 1 0,0-1 0,-2-1 0,2-2 0,-2-2 0,1 1 0,-1-3 0,0-1 0,-1-1 0,1 0 0,-2 1 0,1-3 0,-1 1 1,0-1-1,1-1 0,-2 1 1,2 0-1,-1 0 0,-1 0 0,2 0 0,-2-1 0,2 0 0,-1-1 0,-1-1 0,0-3 0,-1-4 0,4 7 0,-4-7 0,0 0-1,1 5 0,-1-5-1,0 0-3,0 0-9,0 0-7,0-3-10,0 3-26,-5-9-20</inkml:trace>
  <inkml:trace contextRef="#ctx0" brushRef="#br0" timeOffset="42942.7818">2830 468 33,'0'0'57,"-1"-5"-16,1 5-17,0 0-10,0 0-2,0 0-5,2 3-1,-2-3-2,6 7 0,0 0-1,1-2-1,2 3 0,3 2 0,-2 1-1,3 2-1,0 2 1,1 2 0,0-1 0,-1 2 0,-1 0-1,1 0 1,-2 0 0,-1-1-1,2-3 1,-3 0-1,0-2 1,-2 0-1,2-2 0,-3-1 2,0-2-2,-1 1 0,0-3 0,0 0 0,-2-1 1,-3-4-1,6 7 0,-6-7 0,0 0 0,6 5 0,-6-5-1,0 0-1,0 0-1,0 0-7,0 0-11,0 0-6,0 0-20,0 0-32</inkml:trace>
  <inkml:trace contextRef="#ctx0" brushRef="#br0" timeOffset="43461.2455">3104 473 38,'0'0'60,"0"-5"-14,0 5-27,0 0-7,0-5-3,0 5-3,0 0-2,0 0 0,0 0-2,-6 5 0,2 1 0,-1 2 0,-2 2-1,0 3 0,-2 3 0,0 1 0,0 3 0,-1 0 0,-1 1 0,0 1 0,1-3 0,-2 1 0,2-3 0,-2 0-1,0-1 1,1-1-1,-2-2 1,2 0-1,-2-1 1,3-1-1,1-3 2,-1-1-2,3-1 0,2-2 0,5-4-3,-7 2-2,7-2-10,3-2-8,-1-3-11,2-3-32,1-3-10</inkml:trace>
  <inkml:trace contextRef="#ctx0" brushRef="#br0" timeOffset="44197.6268">3334 616 81,'0'0'53,"-6"4"-20,6-4-20,0 0-6,0 0 0,0 0-3,6 0 0,-6 0-1,13-3 0,-5-1-1,2 3 0,1-4-1,0 5 1,1-4-1,1 2 0,-1-2-1,1 1 1,-1-1 0,0 2-1,0-1 0,-2 2 1,-2 0-1,0-1 0,-1 2 0,-7 0-1,8 0 0,-8 0-1,0 0-6,0 0-11,0 0-6,0 0-18,0 0-28</inkml:trace>
  <inkml:trace contextRef="#ctx0" brushRef="#br0" timeOffset="44527.846">3439 494 131,'0'0'38,"0"0"-15,-5 4-15,5 4-1,0 1-2,0 5-1,0-1-2,0 4 0,0 1 0,0 2-1,0-2 0,0 0 0,0 0-1,0-5-1,0 1-3,-2-6-9,1 0-8,1-8-7,0 5-26,0-9-27</inkml:trace>
  <inkml:trace contextRef="#ctx0" brushRef="#br0" timeOffset="45658.5989">3888 239 43,'0'-8'59,"0"1"-26,0 3-10,0-3-8,0 7-4,0-9-3,0 9-3,2-6 0,-2 6-2,0 0-1,0 0 0,0 0-1,0 0 0,0 7-1,-1 3 0,1 0 1,-1 5-1,-1 3 1,-1 3 0,0 3 0,-1 1-1,1 2 1,-1 1-1,0 0 0,1 3 0,-1-2 1,0-1-1,1 2 0,0-2 0,-1 0 0,0-1 1,1-1-1,0-5 0,-1 1 0,2-4 0,-1-2 0,1-5 0,2-2 0,-2-2 0,1-3 0,1-4-1,0 0 0,0 0-3,0 0-4,3-2-11,-2-4-8,2-1-19,-3-4-28</inkml:trace>
  <inkml:trace contextRef="#ctx0" brushRef="#br0" timeOffset="46400.0556">3923 476 40,'0'0'58,"0"0"-12,3-8-30,-3 8-5,7-8-2,0 4-3,-1-4 0,3 3-2,-1 0-2,1-1 1,0-1-1,1 2 0,-2 0-1,1 1 1,0 2-2,-1 1 2,-1 0-2,1 1 0,0 3 1,0 1-1,0 2 0,1 2 1,-2 0-1,0 1 1,0 1-1,-1 1 0,-2-1 1,1 1 0,-2-2-1,-1 2 0,0-1 0,-1 0 1,-1 0-1,0 1 0,0 0 1,0 1-1,-3-2 1,-1 1-1,0 0 0,-2-1 1,1 1-1,-1-1 0,-1-2 1,2 1-1,-3-1 0,0 1 0,1-2 0,-2 2 2,-2-2-2,1 1 1,-2 0-1,-1-2 1,0 1 0,0-2-1,-2-1 1,2 1-1,0-2 0,0-1 0,2-1 0,-1 0-1,3 0-4,-3-1-9,5 0-7,-1-1-11,1-2-23,0-1-30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20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242 31 45,'0'-7'36,"0"7"-1,0 0-14,-4-10-5,4 10-5,-8-6-3,2 3-1,6 3-2,-14-4-1,6 4-1,0 0 0,-2 0-1,-1 2-1,1 3 1,-1 0-1,1 0 1,-1 1-2,3 1 1,-3 0-1,6 1 1,-3 2-1,5-1 1,-2 2 0,4 4 0,1-1-1,0 3 1,0 1 0,1-1 0,3 2-1,0-4 0,3 1 1,-2-2-1,0 0 0,-1-2 1,-4-5-1,0 5 1,0-1-1,-5-1 1,-3 0 0,-1 1-1,-4-1 0,3 3 0,-2-3 1,-1 4-1,3 0 0,-1-2 0,1 3 0,4-5 0,1 1 0,-1 0 0,4-1 0,2 1 0,2-2 0,6-3 0,0 2 0,3 1 0,3 2 0,-1-2 0,-3 2 0,3 1 1,-5 2-1,-2 2 0,-3 1 1,-3 1-1,0 2 0,-1-1 0,-4 1 0,-2-1 0,3-1 1,0 2-2,1-1 2,3-2-1,0 2 0,0-2 0,7-3 1,1 2-1,3-2 0,3-3 2,2-5-2,0 1 1,1-4-2,-1-3-1,1 4-2,-5-4-13,1-4-4,0-1-15,0-4-27,0 0-16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2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6 100,'0'0'50,"-10"-6"-22,10 6-13,0 0-8,0 11-1,0-11-2,8 17-2,0-2 0,4 0 0,1 3-1,2 0 0,1 2 0,0 0 0,0-2 1,0 1-1,0-6-1,0 3 1,1-4-1,-5 1 0,-1-4 1,0-1-1,-5 1-2,-6-9-3,13 10-10,-13-10-7,0 0-8,8-3-27,-1-8-22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2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270 0 121,'-10'3'42,"-1"4"-17,-2-2-11,2 7-8,-5 1-1,1 5-1,-5 2-1,4 5 0,-5-3-2,2 3 0,1-3 0,1 1 0,-1-4-1,1-3 0,6-2 0,-2-4-4,10-3-13,-7-4-4,10-3-8,-10 0-27,10 0-29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13T07:07:49.2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-108 67 72,'4'-10'56,"1"2"-28,-3-4-11,3-1-6,2 1-5,1-1-1,-4-1-1,3 4-1,-4 0-1,5 3 0,-5 0 0,-3 7 1,0 0-2,0 0 0,1 7 1,-1 4-1,0 5-1,-1 3 1,-1 1 0,1 5-1,-3-3 1,2 6-1,0-1 0,2 0 0,0-2 0,0 1 0,0-5 0,-1-1 0,1 2-1,-2-6 1,0-3 0,0-4 0,-4-1-1,6-8 0,0 0-1,0 0-1,0 0-8,0 0-9,0 0-11,0-8-26,0 1-22</inkml:trace>
  <inkml:trace contextRef="#ctx0" brushRef="#br0" timeOffset="3963.6644">136 23 48,'0'0'54,"-4"0"-21,4 0-15,0 0-4,0 0-6,0 0-2,-9 0-2,9 0-1,0 0-1,0 0 0,0 0 0,6 0 0,-1 0-1,5-2 0,0 0 0,2 0 0,2-2 0,-1 2 0,0 0 0,0-2-1,0-1 1,-4 2 0,5 0 0,-2 0 0,-1 1-1,1 1 1,-2-3-1,3 3 0,-2 0 0,-4 0 0,4 1 0,-5-2 0,5 1 1,-11 1-1,11-4 0,-11 4 0,7 0 0,-7 0 1,11-1-1,-11 1-1,6-3 1,-6 3 0,9-1-1,-9 1 0,0 0-2,4-6-2,-4 6-8,0 0-12,0 0-15,0 0-26</inkml:trace>
  <inkml:trace contextRef="#ctx0" brushRef="#br0" timeOffset="4451.6621">245-174 38,'0'0'58,"0"0"-13,0 0-26,0 0-6,-6 3-5,6 7-1,-2-4-3,2 5 0,-1 4-1,1 3 0,-2 1-2,2 2 1,0 2-1,-2-2 0,2 0 0,0 2 0,0-2 0,0-1-1,0-3 1,-2 2-1,2-5 0,-3 1 0,3-4 0,-2 2 0,2-5 0,0-1 0,0 1-1,0-8-2,0 12-4,0-12-11,0 0-9,0 0-24,0 0-20</inkml:trace>
  <inkml:trace contextRef="#ctx0" brushRef="#br0" timeOffset="-1247.3282">-285-257 76,'0'0'45,"-4"-10"-17,4 10-10,-3-8-7,3 8-3,-6-9-2,6 9-2,-9-7-1,9 7 0,-15-9-2,11 7 1,-6 0 0,6-1-1,-7 3 1,4 0-1,-3 0 0,-2 5-1,4 0 1,-2 4 1,-2 3-2,3-3 1,-1 2 0,-3 2-1,4 1 1,0 2-1,-2 1 0,4 1 0,-3 3 0,5-1 0,-3-1 0,5 3 0,-4-1 0,1-3 0,2 1 0,0 1 0,-3-4 1,4 2-1,-1 0 0,-1-2 0,2 1 0,2-1-1,1 0 1,0-2 0,0-1 0,0 0 0,4 0 0,1-4 0,-1 1 0,0 1 0,3-5 0,0 1 0,1 3 0,-1-5 0,1 0 0,-2-1 0,4 1 0,-3 0 0,4-1 0,-4-2 0,3-1 0,-1-1 0,-2 0 0,6-4 0,-3-2 0,-2-1 0,3-1 0,1 1 1,-5-5-1,7 3 0,-2-4 0,-3 1 0,0 2 0,2-5 0,-3 3 0,3-2 1,0 1-1,-6-5 0,6 5 0,-5-7 0,4 3 2,-4 1-2,2-6 1,-4 1-1,-1-1 0,3 0 0,-5-2 1,-1 1-1,0 1 0,0 0 0,-4 3 0,1 0 0,0 2 0,0 1 0,-2 3 0,0 2 1,0 4-1,-4 0 0,4 0 0,-6 3 0,4 2 0,-4-1 0,-2 2 1,1 0-1,-2 1 0,-1 1 0,3 3-1,-3 2-2,5 4-5,-3-5-9,5 0-7,0 4-15,8-9-33</inkml:trace>
  <inkml:trace contextRef="#ctx0" brushRef="#br0" timeOffset="-679.3107">-488 85 131,'-10'5'36,"10"-5"-17,-8 0-12,8 0-1,0 0-3,-10-6 0,10 6-1,0 0 0,5-7-1,-5 7 0,13-5 0,-3 2 0,0 0-1,4-2 1,-3 1 0,4 0-1,-2 1 1,5-1-1,-1 0 1,-2 1-1,2 1 0,-5-1 1,-1 3-1,2-3 0,-3 3 0,-3 0-1,-7 0 1,12 3-3,-12-3-5,0 0-12,4 0-6,-4 0-20,0 0-33</inkml:trace>
  <inkml:trace contextRef="#ctx0" brushRef="#br0" timeOffset="5280.059">574-196 85,'0'0'53,"0"0"-21,-5 7-19,5-7-4,-8 12-4,4-3-1,1 7-1,-1 2 0,-2 0-2,3 4 1,1 1 0,0 3-1,0 0 0,-1 2 0,3-3-1,0-1 0,3-2 0,1-1 1,1-2-1,5-3 0,-3-1 0,6-4 0,-2-3 0,3-1 0,1-2 0,-2-4 0,2 1 1,-6-2-1,6 0 0,-6-3 0,4-2 0,-6-6 0,6 0 0,-2-1-1,2-6 1,-3 1 0,4-5 0,-1-1 0,0-5 0,-1-2 0,-5-2 1,2-4-1,-4 0 0,-4 2 0,-1-1 1,-1 2-1,-6 3 0,-1 4 1,-6 3-1,1 5 0,4 0 1,-6 7-1,4 0 2,-2 4-2,-2 3 1,1 4-1,6 1 0,-5 7 1,2 5-1,-4 2 0,2 3 1,2 5-1,-3 0 0,1 3-1,-1-3-3,4 5-8,-3-8-7,8-1-9,1-4-19,2-4-34</inkml:trace>
  <inkml:trace contextRef="#ctx0" brushRef="#br0" timeOffset="5640.6843">546-16 131,'-3'7'37,"3"-7"-15,0 9-15,10-9-2,5 1-1,0-1-1,2-1 0,-1-2-1,3 0-1,-3 0 1,4 1-2,-5 1 1,-2-1-1,-2 0 0,0 0-2,0 2-2,-11 0-11,9-1-8,-9 1-13,7-3-28</inkml:trace>
  <inkml:trace contextRef="#ctx0" brushRef="#br0" timeOffset="6240.8162">807 132 88,'0'0'54,"12"-7"-24,0 7-19,-4-7-2,6 6-4,-6-4 0,3 5-1,-7 0-2,10 3 0,-10 2-1,8 0 1,-5 4-2,1-1 2,-1 1-1,-1-2 0,-3 2-1,-2 3 1,-1-6 0,0 6 0,-2 0-1,-5 2 2,-4 1-2,-2 1 0,-1 1 0,1 2 0,3-2 0,-2 1 0,3-2 0,1-3-2,3-1 2,5-1 0,0-4 0,0-7 0,12 7 0,-2-6 0,2 0 0,-2 1 2,4-1-2,-1-1-2,2 3 1,-4-2-1,2 3-7,-6-4-10,4 2-8,-5-2-19,5-2-32</inkml:trace>
  <inkml:trace contextRef="#ctx0" brushRef="#br0" timeOffset="7120.2859">1091 14 79,'0'0'56,"0"0"-21,0 0-21,0 9-5,0-9-3,7 1-1,-7-1-2,15 0 0,-8 0-2,6 0 1,2-1 0,0-2-1,-2 0 0,3 2 0,-1-1-1,0 1 1,-3 1-1,-3-2-1,4 2-2,-4-4-7,-3 2-11,3-1-8,-9 3-24,8-5-26</inkml:trace>
  <inkml:trace contextRef="#ctx0" brushRef="#br0" timeOffset="6775.8033">1104-163 98,'0'0'47,"0"0"-18,-4-8-23,4 8 0,2-6 0,3 5-2,-5 1 0,21-4-1,-12 2 0,5 1-2,3-1 0,5 0 1,-3-1-2,0-3 1,2 3-1,-1-2 1,-3 2-2,-1-2 0,-3 3-2,-5-3-7,-8 5-12,7-3-11,-7 3-26,0 0-19</inkml:trace>
  <inkml:trace contextRef="#ctx0" brushRef="#br0" timeOffset="8158.604">1497-152 53,'0'-3'59,"1"-6"-19,2-4-25,6 6-7,-6-8 0,7 5-1,-6-6-1,5 1-3,-3-4 0,3 3 0,-4-6-2,1 1 0,3-1 0,-5 5 0,5-4 0,-5 7 0,-2 1-1,3 5 1,-5 8 0,2-8-1,-2 8 1,0 0 0,-6 10-1,5 0 0,-3 5 0,2 1 1,-1 2-1,-1 3 0,2 0 1,2 3-1,0 0 1,0 1 0,0 0-1,0 3 1,0-2 1,0 0-2,0-1 1,0-1-1,-2 0 1,0-1-1,-3-3 0,-3-2 1,4-3-1,-5 2 0,5-6 0,-6 0 0,6-1 0,-1-3 0,-4 0 0,6 0 0,-6 1 1,9-8-1,-7 9 0,-4-4-1,11-5 1,-15 11 0,8-6 1,-2-5-2,-2 3 1,3-2 0,-1-1 0,5 0 0,-7 0 0,11 0-1,-5 0 1,5 0 0,0 0 0,0 0 0,0 0 0,0 0 0,0 0 0,5-4 0,-5 4 0,13 0 0,-13 0-1,15-2 2,-2 2-1,-3-3 0,0 3 0,2 0 0,-2-1 0,3 1 0,-4 0 0,2 0 0,-5 1 0,-6-1-1,10 3 1,-10-3 0,10 1 0,-10-1-1,0 0 1,0 0-2,7 0 1,-7 0 0,9-1-1,-9 1-1,8-1-1,-8 1-3,9-7-9,-9 7-10,0 0-18,0 0-29</inkml:trace>
  <inkml:trace contextRef="#ctx0" brushRef="#br0" timeOffset="-53378">-860 113 40,'-7'0'64,"7"0"-18,0 0-28,0 0-6,0 12-3,0-5-2,0 4-3,0 2 1,0 4-4,-1 5 1,-5 2-1,1 2-2,-4-1-5,2-2-14,-3 2-9,0-7-20,1-2-25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23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8 23,'0'0'62,"0"0"-12,0 0-28,-2-9-7,2 9-4,0 0-4,0 0-2,0 0-1,-1 6-2,1-6 0,0 9 1,0-9-1,0 16 0,1-1-1,3-3 0,-3 3 1,1 2-1,1 0 0,2 2 1,-3-1-2,-1 1 1,1-3-1,-1 3 0,1-5 1,0 3-1,-2-2 2,0 2-2,0-2 0,3 3 0,-3 1 0,1-1 0,1 3 0,0-2 0,-1 1 0,2-2 0,-3-1 0,2 0 0,-2-2 0,0 1 0,0-3 0,0-1 0,-2-2 0,1 1 0,-1 0 0,1-4 0,-1 0 0,-1 2 0,0 0-2,1-2 2,0 1 0,1 1 0,-2 0 0,1-3 0,0 3 0,1-1 0,-1-1 0,2-7 0,-3 10 0,3-10 0,0 9 0,0-9 0,0 0 0,0 9 0,0-9 0,0 0 0,0 0 0,0 0 0,0 0 0,0 0-1,0 0-1,0 0-4,5 2-11,-5-2-7,0 0-14,0 0-32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24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8 8,'0'0'20,"0"0"0,0 0 1,0 0 2,-1-8-1,1 8-4,0 0-2,0 0-4,0 0-3,0 0-2,-10 0-2,10 0 0,-3 9-2,3 3 0,-3-3-1,1 6 0,1 0-1,1 7 1,0-3-1,0 5 0,0 0 0,1 2-1,2 1 1,1-2-1,-1 0 0,2 0 1,-2-3-1,0-2 1,0-4-1,-1 1 0,-1-5 0,-1-4-1,4 0 0,-4-8-2,0 8 0,0-8-3,0 0-4,0 0-14,0 0-14,0 0-21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25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12-1 106,'0'0'44,"0"0"-17,0 0-18,-8-4-2,8 4-1,0 0-3,0 8 0,0-8-2,0 12 0,-2-6-1,2 3 1,0 3 0,0 0 0,0 7-1,2 3 1,0 5 0,1 4 0,0 6 1,6 1-1,-6-1-1,5 2 1,-3-1 0,2-6-1,-1-2 0,-3-4 0,0-4 0,-1-1 0,-2-7 0,3 1-1,-3-5 1,0-2-2,1-1-2,-1-7-12,0 0-7,8-7-11,0-5-28,2-4-14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26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5 85,'-2'-10'55,"2"10"-24,0 0-15,0 0-7,0 0-2,0 11-2,0 2-1,8 1-2,1 3 0,2 1 0,3 0 0,1 0 0,1 2-1,2-3 0,4 1 0,1-1-1,-4-1 1,-1-2-1,0 1 0,-3-6 0,-3 0-1,-4-1 0,-8-8-1,13 9-9,-13-9-8,0 0-6,2-4-18,-2-8-28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27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248 0 121,'0'0'40,"0"0"-15,-5 3-15,1 8-3,-6 2-1,0 7-1,-6 2-2,0 6 0,-1 1-1,-3 1 0,-1 0 0,-1-2-2,1-2 1,2 1-1,1-6 0,2 2 0,3-8-1,2 0-2,8-6-9,3-9-7,0 0-7,0 0-19,14-9-31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28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0 72,'0'0'57,"-6"8"-22,6-8-20,0 0-7,0 0 0,0 0-3,0 0 0,0 0-3,0 0 0,8 4 0,2-2-1,1-2 0,0 1 0,2-1-1,2 0 1,3 0-1,-1 0 1,3 0-1,0-1 0,0-4 0,-4 4 1,2 1-1,-4-1 0,1-1 0,-7 2 0,0 2 0,-8-2-1,10 7-1,-10-7-5,0 0-12,0 0-8,1 6-16,-1-6-32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29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10,'0'0'15,"0"0"0,0 0-5,0 0 2,2 6 0,-2-6 2,3 7-2,-3-7 2,6 11-4,-6-11-3,5 11-3,-5-11 1,6 12-4,-6-12 2,10 13-2,-10-13 2,8 12-2,-8-12 1,9 14 0,-7-6 2,1-1-1,-1 0 0,2 1 0,-2-2 0,0 5-1,1-7 0,-2 5 0,-1-9 0,4 15-1,-4-15 0,4 10 1,-4-10-1,0 12 1,0-12-1,0 10 0,0-10 0,0 11 0,0-11 0,-3 14-1,2-8 1,1-6-1,-4 15 0,4-7 0,-1-1 1,1-1-1,0-6 1,-3 12-1,3-12 1,0 12-1,0-12 1,0 7 0,0-7 0,0 7-1,0-7 1,0 0-1,0 7 0,0-7 1,0 0-2,0 0-1,8 2-13,-8-2-9,0 0-14,9-7-27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30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179 69 88,'0'0'35,"0"0"-10,0 0-10,0 0-5,0 0-4,-2-7-1,2 7-1,0 0 0,5-10-1,-5 10-1,2-7 0,-2 7 1,0-13-1,0 13 0,-7-8-1,7 8 0,-11-10 1,1 4-1,-1 2-1,0 1 1,-2 3-1,-1 0 1,1 0-1,-2 4 0,4 5 0,0-3 1,0 5-1,1 3 0,-1-3 1,4 4-1,-1 0 0,4 0 0,0 2 1,3 0-1,1-1 1,1 0-1,4-1 0,3 1 1,3-2-1,2 0 0,2-1 0,-1-2 0,4 1 1,-2-5-1,3 2 0,-1-4 0,1-1 0,0-3 0,2-1-1,-3 0 0,-2-6-6,2 1-11,-4-3-7,-1 2-16,-2-7-32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31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14 48,'0'0'56,"2"-7"-23,-2 7-13,0-8-6,0 8-3,0 0-3,0 0-2,0 0-2,-8 0 0,8 0-2,-5 10 0,5 3 0,-1 2-1,1 2 0,0 3 0,0 4 0,1 0 0,-1 3 0,3-1 0,1 0 0,-1 4-1,0 0 1,0-1-1,-3-2 1,5 2-1,0-3 0,-2 0 0,0-6 0,2 2 0,-3-1 0,3-5 0,-4 1-1,2-6 1,-3-1 0,2 0-1,-2-10-1,3 10-6,-3-10-10,0 0-8,7-5-19,-4-3-31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32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16-5 96,'-8'-3'50,"8"3"-21,-5 11-17,1-1-5,4 4-1,0 0-2,4 5-1,0 1 0,0 4-1,0 2 0,2 0-1,-3 3 1,1 2-2,-1-2 1,2 2 0,-4-3-1,1 3 0,-1-2 1,1-3-1,-2 0 0,0-2 2,0-2-4,0-2 2,0 1 0,0-4 0,2-3 0,-2-5 0,3 0 0,-3-9-1,8 9-2,-8-9-11,7 0-8,-7 0-10,11-18-31,-6 8-22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3-09-20T08:40:48.409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267 25 62,'0'-11'38,"0"11"-6,-8-5-12,0 1-6,8 4-5,-15-5-2,15 5-2,-14 0-1,14 0-1,-16 1-1,9 4-1,-2 0 0,1 1 1,-2 2 0,1 4-1,-1-2 1,-3 3-1,7 1 1,-4-2-1,2 4 0,3-2 0,0 5-1,5-5 1,0 5 0,0 2-1,4-2 1,2 2 0,-1 2 0,-2 0-1,0 1 1,0 1-1,-3-1 0,-6-1 0,1-3 1,-6 2-2,0-1 1,-4-4 0,-2-1-1,1-4 1,1 0 0,1-2-1,2-4 1,4-1 0,8-5 0,0 0 0,0 0 0,0 0 0,8 5 0,2-5 0,0 0 0,1 2 0,-1 0 1,-4 5-1,-6-7 1,10 15-1,-9 0 0,-1 0 1,0 5-1,-5 2 1,2 1-1,-2 3 0,1 1 0,-1-1 0,5-1 0,0-4 0,0 0 0,9-2 1,-1-8-1,5-1 0,3-2 0,2-5 0,4-2-1,-2-2-2,4-2-8,-2-8-10,2-4-8,-4-4-26,8 0-25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33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132 46 8,'8'-7'25,"-8"7"2,0 0 3,8-5 1,-8 5-10,0 0-6,11-12-5,-11 12-2,7-7-3,-7 7 0,10-6-2,-10 6-1,6-6 0,-6 6 1,0 0-1,8-3 0,-8 3 0,0 0 0,-8 4 0,2 3 0,-6 1-1,-1 3 1,-1 2-1,1 2 0,-4 1-1,3 1 1,-2-1-1,0 3 0,3-4 1,-2 1-1,6-5 1,-1-1-1,4-1 0,6-9 1,-8 9-1,8-9 0,0 0 0,0 7 0,0-7 0,14 5 0,-4 1 0,-1-1 0,7 3 0,0-1 0,5 0 0,2 1 0,-1-2 1,0 2-1,2-2 0,-3-1 0,-2-1 0,-3-3-1,-1 0 1,-4 0-2,-1 2-5,-10-3-10,0 0-7,0 0-18,0 0-29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34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0 98,'0'7'50,"0"-7"-29,13 11-9,-8-10-3,11 6-2,-5-5-1,7 3-3,-2-2 0,3-1-1,0 4 0,6-4-2,-4 1 2,0 2-2,3-3 0,-5 5 1,-1-3-1,-2-1-1,-2 2 1,-4 0-3,1 5-6,-4-5-10,-7-5-10,13 2-24,-13-2-24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35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24 90,'3'-6'52,"-3"-3"-20,0 9-24,0-9-1,0 9-1,0 0-1,0 0-1,0 0-1,-8 5 0,8 8 0,-2-5 0,2 8-1,0 0 0,0 7 0,2-2-1,6 7 0,-5 3 0,2 1-1,-2-2 0,2 1 0,-2 1 1,0-3-1,0-3 0,1-2 0,0-2 1,0-2-1,-1 1 0,-2-2 0,3-4 0,-1-1-1,-1-3 0,-1-4-1,1 2-1,-2-9-5,0 0-12,0 0-7,8-10-17,-7-3-32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36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66 45,'0'0'40,"0"0"-6,-8 3-11,8-3-6,0 0-6,0 0-2,0 0-3,0 0-1,0 0-1,0 0-1,3-8-1,-3 8-1,8-10 1,-8 10-2,11-9 0,-11 9 0,15-8 1,-9 3-1,1 1 0,2-1 0,1 2 0,0-2 0,1 3 0,-2-1 0,4 1 0,0-1 1,0 3 0,-2 0-1,2 0 1,-2 0-1,0 4 0,-3 1 1,2 1-1,-3 2 1,-1 1-1,0-1 1,-1 2-1,-2-1 1,4 2-1,-4-2 0,0 0 0,-1 2 0,1-1 0,0 1 1,-3 0-1,0 0 0,0 0 0,0-2 0,0 1 1,-3 0-1,0-1 0,1-3 0,-3 2 0,5-8 0,-14 13 0,4-8 0,1 0 1,-4 2-1,0 0 0,-1 1 0,2 0 0,0-2 0,0 2 0,4-1 0,0-3 0,8-4 0,-9 5 1,9-5-1,0 0 0,-8 4 1,8-4-1,0 0 0,0 0 0,-7 2 0,7-2 0,0 0 0,-11 4 0,11-4 0,0 0 0,0 0 1,-5 9-1,5-9 1,0 0-1,5 6 1,-5-6-1,13 4 0,-5-2 1,3 2-1,0 0 0,1-2 0,0 1 0,4 1 0,-1-1 0,1 1 0,0-2 0,-2 2 1,1 0-1,1 0 0,-5-1 0,2 3 0,-2-2 0,-3 0 0,2 1 0,-5-1 0,-5-4 0,13 7 0,-13-7 0,11 9 0,-11-9 0,6 6 0,-6-6 0,0 0 0,10 4 0,-10-4 0,0 0 0,8 5 2,-8-5-2,0 0 0,11 10 0,-11-10 0,0 0 0,10 10 0,-10-10 0,0 0 0,8 2 0,-8-2-2,0 0-1,3-2-5,-3 2-11,8-10-6,-8 10-19,3-14-34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37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35 50,'-3'-7'60,"3"7"-28,0 0-13,0-13-6,0 13-4,7-5-4,2 4 1,-9 1-3,18-5 0,-8 2 0,2 3-1,1 0-1,3 1 0,-1 4 0,-1 4 1,-1 1-2,0 3 1,-2 0 0,2 3-1,-5 2 1,2-2-1,-6 1 0,3 1 1,-2-2 0,-2-1-1,-2 2 0,1-1 0,-2-3 0,0 1 1,0 1-1,0-3 1,-2 2-1,1-3 1,1 2-1,0-1 1,-2 1-1,2 0 0,-1-3 0,1 2 1,0-3-1,0-2 0,0 1 0,0-8 0,8 12 0,-8-12 0,14 8 0,-3-4 0,-3 0 0,2 0 0,-4-2 0,4 3 2,-10-5-2,13 10 0,-13-10 0,8 12 0,-5-4 0,-3-8 1,7 15-1,-4-8 0,-3-7 0,3 13 0,-3-13 1,3 10-1,-3-10 0,3 12 1,-3-12-1,7 15 1,-4-7-1,0 3 0,0 0 0,4 0 0,-2 4 0,0-1 0,-1 0 0,1 2 0,-3-2 0,1-1 1,-3 0-1,0-2 0,0-1 0,-2-1 0,-4-1 1,0-2-1,-1 1 0,-6-1 0,4-1 0,-4 3 0,-2-4-1,-1-1 0,2 3-1,-5-3-4,6 5-10,-3 0-7,6-5-11,0 0-32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3:57.538"/>
    </inkml:context>
    <inkml:brush xml:id="br0">
      <inkml:brushProperty name="width" value="0.01323" units="cm"/>
      <inkml:brushProperty name="height" value="0.02646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166 1 226,'2'11'0,"1"2"1,-3 0-1,0-2 0,0-1 0,-2 0 0,-4-2 1,0-2-1,-1 1 0,-6-1 0,5-1 0,-6 3 0,-1-4-1,-1-1 0,1 3-1,-4-3-4,7 5-10,-5 0-7,7-5-11,0 0-32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0T08:04:54.068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0T08:05:07.949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-1 0,'0'0,"0"0,0 0,85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8" units="cm"/>
          <inkml:channel name="Y" type="integer" max="1653" units="cm"/>
        </inkml:traceFormat>
        <inkml:channelProperties>
          <inkml:channelProperty channel="X" name="resolution" value="100" units="1/cm"/>
          <inkml:channelProperty channel="Y" name="resolution" value="100" units="1/cm"/>
        </inkml:channelProperties>
      </inkml:inkSource>
      <inkml:timestamp xml:id="ts0" timeString="2015-11-20T08:04:33.665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g"/>
        </inkml:traceFormat>
        <inkml:channelProperties>
          <inkml:channelProperty channel="X" name="resolution" value="1108.11633" units="1/cm"/>
          <inkml:channelProperty channel="Y" name="resolution" value="1959.74878" units="1/cm"/>
          <inkml:channelProperty channel="F" name="resolution" value="7.08333E-6" units="1/deg"/>
        </inkml:channelProperties>
      </inkml:inkSource>
      <inkml:timestamp xml:id="ts0" timeString="2015-11-20T08:04:36.853"/>
    </inkml:context>
    <inkml:brush xml:id="br0">
      <inkml:brushProperty name="width" value="0.00441" units="cm"/>
      <inkml:brushProperty name="height" value="0.00882" units="cm"/>
      <inkml:brushProperty name="color" value="#738AC8"/>
      <inkml:brushProperty name="tip" value="rectangle"/>
      <inkml:brushProperty name="rasterOp" value="maskPen"/>
      <inkml:brushProperty name="fitToCurve" value="1"/>
    </inkml:brush>
  </inkml:definitions>
  <inkml:trace contextRef="#ctx0" brushRef="#br0">0 0 1,'-1'5'19,"1"2"-3,0 1-5,0 0 0,0 1-4,0 2-1,1 3 1,0 1-2,0 2 0,3 2 0,-3 2-1,0 1 2,0 1 0,-1 0-2,2 2 1,-2-3-1,0 1-1,0-2 1,1 2-2,-1-4 0,0 1-2,2-3 1,-2-1-1,2-2 1,-1-3-1,-1-1 0,1-1 1,-1-3-1,0-6 0,1 7-4,-1-7-24,0 0 0,0 0-4,0-10 0</inkml:trace>
</inkml:ink>
</file>

<file path=ppt/media/image1.jpeg>
</file>

<file path=ppt/media/image162.png>
</file>

<file path=ppt/media/image273.png>
</file>

<file path=ppt/media/image274.png>
</file>

<file path=ppt/media/image27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434547" cy="354474"/>
          </a:xfrm>
          <a:prstGeom prst="rect">
            <a:avLst/>
          </a:prstGeom>
        </p:spPr>
        <p:txBody>
          <a:bodyPr vert="horz" lIns="191805" tIns="95902" rIns="191805" bIns="95902" rtlCol="0"/>
          <a:lstStyle>
            <a:lvl1pPr algn="l">
              <a:defRPr sz="25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794947" y="1"/>
            <a:ext cx="4434547" cy="354474"/>
          </a:xfrm>
          <a:prstGeom prst="rect">
            <a:avLst/>
          </a:prstGeom>
        </p:spPr>
        <p:txBody>
          <a:bodyPr vert="horz" lIns="191805" tIns="95902" rIns="191805" bIns="95902" rtlCol="0"/>
          <a:lstStyle>
            <a:lvl1pPr algn="r">
              <a:defRPr sz="2500"/>
            </a:lvl1pPr>
          </a:lstStyle>
          <a:p>
            <a:fld id="{5B05B4F2-621E-394B-B243-7A510F2EBCCE}" type="datetimeFigureOut">
              <a:rPr lang="en-US" smtClean="0"/>
              <a:t>11/19/2015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49625" y="533400"/>
            <a:ext cx="3533775" cy="26638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91805" tIns="95902" rIns="191805" bIns="9590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24716" y="3372376"/>
            <a:ext cx="8183593" cy="3196763"/>
          </a:xfrm>
          <a:prstGeom prst="rect">
            <a:avLst/>
          </a:prstGeom>
        </p:spPr>
        <p:txBody>
          <a:bodyPr vert="horz" lIns="191805" tIns="95902" rIns="191805" bIns="95902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6744750"/>
            <a:ext cx="4434547" cy="357726"/>
          </a:xfrm>
          <a:prstGeom prst="rect">
            <a:avLst/>
          </a:prstGeom>
        </p:spPr>
        <p:txBody>
          <a:bodyPr vert="horz" lIns="191805" tIns="95902" rIns="191805" bIns="95902" rtlCol="0" anchor="b"/>
          <a:lstStyle>
            <a:lvl1pPr algn="l">
              <a:defRPr sz="25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794947" y="6744750"/>
            <a:ext cx="4434547" cy="357726"/>
          </a:xfrm>
          <a:prstGeom prst="rect">
            <a:avLst/>
          </a:prstGeom>
        </p:spPr>
        <p:txBody>
          <a:bodyPr vert="horz" lIns="191805" tIns="95902" rIns="191805" bIns="95902" rtlCol="0" anchor="b"/>
          <a:lstStyle>
            <a:lvl1pPr algn="r">
              <a:defRPr sz="2500"/>
            </a:lvl1pPr>
          </a:lstStyle>
          <a:p>
            <a:fld id="{ACD32F9C-0AD7-9D46-BB21-C6E762B70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 of the proof: find</a:t>
            </a:r>
            <a:r>
              <a:rPr lang="en-US" baseline="0" dirty="0" smtClean="0"/>
              <a:t> the closest points, find the midpoint, prove that the </a:t>
            </a:r>
            <a:r>
              <a:rPr lang="en-US" baseline="0" dirty="0" err="1" smtClean="0"/>
              <a:t>perpindicular</a:t>
            </a:r>
            <a:r>
              <a:rPr lang="en-US" baseline="0" dirty="0" smtClean="0"/>
              <a:t> is separating (use convexity)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70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Question</a:t>
            </a:r>
            <a:r>
              <a:rPr lang="en-US" baseline="0" dirty="0" smtClean="0"/>
              <a:t>: is any matrix either </a:t>
            </a:r>
            <a:r>
              <a:rPr lang="en-US" baseline="0" dirty="0" err="1" smtClean="0"/>
              <a:t>p.s.d</a:t>
            </a:r>
            <a:r>
              <a:rPr lang="en-US" baseline="0" dirty="0" smtClean="0"/>
              <a:t>. or </a:t>
            </a:r>
            <a:r>
              <a:rPr lang="en-US" baseline="0" dirty="0" err="1" smtClean="0"/>
              <a:t>p.n.d</a:t>
            </a:r>
            <a:r>
              <a:rPr lang="en-US" baseline="0" dirty="0" smtClean="0"/>
              <a:t>?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 to check?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Eigenvalues, </a:t>
            </a:r>
            <a:r>
              <a:rPr lang="en-US" baseline="0" dirty="0" err="1" smtClean="0"/>
              <a:t>Cholesky</a:t>
            </a:r>
            <a:r>
              <a:rPr lang="en-US" baseline="0" dirty="0" smtClean="0"/>
              <a:t>, leading principal minors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216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96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Prove the last statement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936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Discuss that the red function</a:t>
            </a:r>
            <a:r>
              <a:rPr lang="en-US" baseline="0" dirty="0" smtClean="0"/>
              <a:t> is an approximation to blue, and that we can construct it iteratively.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167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Discuss that the red function</a:t>
            </a:r>
            <a:r>
              <a:rPr lang="en-US" baseline="0" dirty="0" smtClean="0"/>
              <a:t> is an approximation to blue, and that we can construct it iteratively.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16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634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 out that the condition</a:t>
            </a:r>
            <a:r>
              <a:rPr lang="en-US" baseline="0" dirty="0" smtClean="0"/>
              <a:t> </a:t>
            </a:r>
            <a:r>
              <a:rPr lang="en-US" dirty="0" smtClean="0"/>
              <a:t>is enough to infer global optimality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634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634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6342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Draw the axes</a:t>
            </a:r>
          </a:p>
          <a:p>
            <a:endParaRPr lang="en-US" dirty="0" smtClean="0"/>
          </a:p>
          <a:p>
            <a:r>
              <a:rPr lang="en-US" dirty="0" smtClean="0"/>
              <a:t>Say</a:t>
            </a:r>
            <a:r>
              <a:rPr lang="en-US" baseline="0" dirty="0" smtClean="0"/>
              <a:t> that in high dimensions, most quadric functions are indefinite.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out that convex function has a single minimum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D32F9C-0AD7-9D46-BB21-C6E762B70B3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800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614" y="1074801"/>
            <a:ext cx="3916965" cy="72809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229" y="1941576"/>
            <a:ext cx="3225736" cy="86677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11/19/2015</a:t>
            </a:fld>
            <a:endParaRPr lang="en-US" smtClean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55981" y="878586"/>
            <a:ext cx="3896232" cy="1793548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11/19/2015</a:t>
            </a:fld>
            <a:endParaRPr lang="en-US" smtClean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409" y="797433"/>
            <a:ext cx="2004564" cy="2288286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3220" y="797433"/>
            <a:ext cx="2004564" cy="2288286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11/19/2015</a:t>
            </a:fld>
            <a:endParaRPr lang="en-US" smtClean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1566786" y="3224403"/>
            <a:ext cx="1474622" cy="17335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230409" y="3224403"/>
            <a:ext cx="1059884" cy="17335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11/19/2015</a:t>
            </a:fld>
            <a:endParaRPr lang="en-US" smtClean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2679319" y="3379851"/>
            <a:ext cx="1904455" cy="74325"/>
          </a:xfrm>
          <a:prstGeom prst="rect">
            <a:avLst/>
          </a:prstGeo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400" spc="-50" dirty="0" smtClean="0">
                <a:latin typeface="Times New Roman"/>
                <a:cs typeface="Times New Roman"/>
              </a:rPr>
              <a:t>Y</a:t>
            </a:r>
            <a:r>
              <a:rPr sz="400" spc="5" dirty="0" smtClean="0">
                <a:latin typeface="Times New Roman"/>
                <a:cs typeface="Times New Roman"/>
              </a:rPr>
              <a:t>aroslav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5" dirty="0" smtClean="0">
                <a:latin typeface="Times New Roman"/>
                <a:cs typeface="Times New Roman"/>
              </a:rPr>
              <a:t>Ganin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Brief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overview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of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the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rese</a:t>
            </a:r>
            <a:r>
              <a:rPr sz="400" spc="-5" dirty="0" smtClean="0">
                <a:latin typeface="Times New Roman"/>
                <a:cs typeface="Times New Roman"/>
              </a:rPr>
              <a:t>a</a:t>
            </a:r>
            <a:r>
              <a:rPr sz="400" spc="10" dirty="0" smtClean="0">
                <a:latin typeface="Times New Roman"/>
                <a:cs typeface="Times New Roman"/>
              </a:rPr>
              <a:t>rch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F</a:t>
            </a:r>
            <a:r>
              <a:rPr sz="400" spc="10" dirty="0" smtClean="0">
                <a:latin typeface="Times New Roman"/>
                <a:cs typeface="Times New Roman"/>
              </a:rPr>
              <a:t>e</a:t>
            </a:r>
            <a:r>
              <a:rPr sz="400" spc="-5" dirty="0" smtClean="0">
                <a:latin typeface="Times New Roman"/>
                <a:cs typeface="Times New Roman"/>
              </a:rPr>
              <a:t>b</a:t>
            </a:r>
            <a:r>
              <a:rPr sz="400" spc="15" dirty="0" smtClean="0">
                <a:latin typeface="Times New Roman"/>
                <a:cs typeface="Times New Roman"/>
              </a:rPr>
              <a:t>ru</a:t>
            </a:r>
            <a:r>
              <a:rPr sz="400" spc="0" dirty="0" smtClean="0">
                <a:latin typeface="Times New Roman"/>
                <a:cs typeface="Times New Roman"/>
              </a:rPr>
              <a:t>ary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8,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10" dirty="0" smtClean="0">
                <a:latin typeface="Times New Roman"/>
                <a:cs typeface="Times New Roman"/>
              </a:rPr>
              <a:t>2013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20" dirty="0" smtClean="0">
                <a:latin typeface="Times New Roman"/>
                <a:cs typeface="Times New Roman"/>
              </a:rPr>
              <a:t>—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r>
              <a:rPr sz="400" spc="0" dirty="0" smtClean="0">
                <a:latin typeface="Times New Roman"/>
                <a:cs typeface="Times New Roman"/>
              </a:rPr>
              <a:t>Slide</a:t>
            </a:r>
            <a:r>
              <a:rPr sz="400" spc="40" dirty="0" smtClean="0">
                <a:latin typeface="Times New Roman"/>
                <a:cs typeface="Times New Roman"/>
              </a:rPr>
              <a:t> </a:t>
            </a:r>
            <a:fld id="{81D60167-4931-47E6-BA6A-407CBD079E47}" type="slidenum">
              <a:rPr sz="400" spc="10" dirty="0" smtClean="0">
                <a:latin typeface="Times New Roman"/>
                <a:cs typeface="Times New Roman"/>
              </a:rPr>
              <a:t>‹#›</a:t>
            </a:fld>
            <a:r>
              <a:rPr sz="400" spc="40" dirty="0" smtClean="0">
                <a:latin typeface="Times New Roman"/>
                <a:cs typeface="Times New Roman"/>
              </a:rPr>
              <a:t>/10</a:t>
            </a:r>
            <a:endParaRPr sz="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4170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k object 17"/>
          <p:cNvSpPr/>
          <p:nvPr/>
        </p:nvSpPr>
        <p:spPr>
          <a:xfrm>
            <a:off x="-4006" y="3338069"/>
            <a:ext cx="4607940" cy="129031"/>
          </a:xfrm>
          <a:custGeom>
            <a:avLst/>
            <a:gdLst/>
            <a:ahLst/>
            <a:cxnLst/>
            <a:rect l="l" t="t" r="r" b="b"/>
            <a:pathLst>
              <a:path w="4607940" h="129031">
                <a:moveTo>
                  <a:pt x="0" y="129031"/>
                </a:moveTo>
                <a:lnTo>
                  <a:pt x="4607940" y="129031"/>
                </a:lnTo>
                <a:lnTo>
                  <a:pt x="4607940" y="0"/>
                </a:lnTo>
                <a:lnTo>
                  <a:pt x="0" y="0"/>
                </a:lnTo>
                <a:lnTo>
                  <a:pt x="0" y="129031"/>
                </a:lnTo>
              </a:path>
            </a:pathLst>
          </a:custGeom>
          <a:solidFill>
            <a:srgbClr val="6C6D70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900" dirty="0" smtClean="0">
                <a:solidFill>
                  <a:schemeClr val="bg1"/>
                </a:solidFill>
                <a:latin typeface="+mn-lt"/>
              </a:rPr>
              <a:t>“Optimization</a:t>
            </a:r>
            <a:r>
              <a:rPr lang="en-US" sz="900" baseline="0" dirty="0" smtClean="0">
                <a:solidFill>
                  <a:schemeClr val="bg1"/>
                </a:solidFill>
                <a:latin typeface="+mn-lt"/>
              </a:rPr>
              <a:t> methods”, Fall </a:t>
            </a:r>
            <a:r>
              <a:rPr lang="en-US" sz="900" baseline="0" dirty="0" smtClean="0">
                <a:solidFill>
                  <a:schemeClr val="bg1"/>
                </a:solidFill>
                <a:latin typeface="+mn-lt"/>
              </a:rPr>
              <a:t>201</a:t>
            </a:r>
            <a:r>
              <a:rPr lang="ru-RU" sz="900" baseline="0" dirty="0" smtClean="0">
                <a:solidFill>
                  <a:schemeClr val="bg1"/>
                </a:solidFill>
                <a:latin typeface="+mn-lt"/>
              </a:rPr>
              <a:t>5</a:t>
            </a:r>
            <a:r>
              <a:rPr lang="en-US" sz="900" baseline="0" dirty="0" smtClean="0">
                <a:solidFill>
                  <a:schemeClr val="bg1"/>
                </a:solidFill>
                <a:latin typeface="+mn-lt"/>
              </a:rPr>
              <a:t>:      </a:t>
            </a:r>
            <a:r>
              <a:rPr lang="en-US" sz="900" baseline="0" dirty="0" smtClean="0">
                <a:solidFill>
                  <a:schemeClr val="bg1"/>
                </a:solidFill>
                <a:latin typeface="+mn-lt"/>
              </a:rPr>
              <a:t>Lecture 12, “Convexity”</a:t>
            </a:r>
            <a:endParaRPr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8900" y="0"/>
            <a:ext cx="4508500" cy="22888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257318"/>
            <a:ext cx="460422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0" y="400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552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0" y="704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0" y="857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0" y="1009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162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0" y="1314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0" y="1466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1619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1771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0" y="1924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0" y="2076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0" y="2228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0" y="2381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0" y="2533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0" y="26860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0" y="28384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0" y="29908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31432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3295650"/>
            <a:ext cx="45974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iming>
    <p:tnLst>
      <p:par>
        <p:cTn id="1" dur="indefinite" restart="never" nodeType="tmRoot"/>
      </p:par>
    </p:tnLst>
  </p:timing>
  <p:txStyles>
    <p:titleStyle>
      <a:lvl1pPr eaLnBrk="1" hangingPunct="1">
        <a:defRPr b="1">
          <a:solidFill>
            <a:schemeClr val="accent1">
              <a:lumMod val="75000"/>
            </a:schemeClr>
          </a:solidFill>
          <a:latin typeface="+mn-lt"/>
        </a:defRPr>
      </a:lvl1pPr>
    </p:titleStyle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04.emf"/><Relationship Id="rId21" Type="http://schemas.openxmlformats.org/officeDocument/2006/relationships/image" Target="../media/image1560.emf"/><Relationship Id="rId42" Type="http://schemas.openxmlformats.org/officeDocument/2006/relationships/customXml" Target="../ink/ink231.xml"/><Relationship Id="rId63" Type="http://schemas.openxmlformats.org/officeDocument/2006/relationships/image" Target="../media/image177.emf"/><Relationship Id="rId84" Type="http://schemas.openxmlformats.org/officeDocument/2006/relationships/customXml" Target="../ink/ink252.xml"/><Relationship Id="rId138" Type="http://schemas.openxmlformats.org/officeDocument/2006/relationships/customXml" Target="../ink/ink279.xml"/><Relationship Id="rId16" Type="http://schemas.openxmlformats.org/officeDocument/2006/relationships/customXml" Target="../ink/ink218.xml"/><Relationship Id="rId107" Type="http://schemas.openxmlformats.org/officeDocument/2006/relationships/image" Target="../media/image199.emf"/><Relationship Id="rId11" Type="http://schemas.openxmlformats.org/officeDocument/2006/relationships/image" Target="../media/image1510.emf"/><Relationship Id="rId32" Type="http://schemas.openxmlformats.org/officeDocument/2006/relationships/customXml" Target="../ink/ink226.xml"/><Relationship Id="rId37" Type="http://schemas.openxmlformats.org/officeDocument/2006/relationships/image" Target="../media/image164.emf"/><Relationship Id="rId53" Type="http://schemas.openxmlformats.org/officeDocument/2006/relationships/image" Target="../media/image172.emf"/><Relationship Id="rId58" Type="http://schemas.openxmlformats.org/officeDocument/2006/relationships/customXml" Target="../ink/ink239.xml"/><Relationship Id="rId74" Type="http://schemas.openxmlformats.org/officeDocument/2006/relationships/customXml" Target="../ink/ink247.xml"/><Relationship Id="rId79" Type="http://schemas.openxmlformats.org/officeDocument/2006/relationships/image" Target="../media/image185.emf"/><Relationship Id="rId102" Type="http://schemas.openxmlformats.org/officeDocument/2006/relationships/customXml" Target="../ink/ink261.xml"/><Relationship Id="rId123" Type="http://schemas.openxmlformats.org/officeDocument/2006/relationships/image" Target="../media/image207.emf"/><Relationship Id="rId128" Type="http://schemas.openxmlformats.org/officeDocument/2006/relationships/customXml" Target="../ink/ink274.xml"/><Relationship Id="rId5" Type="http://schemas.openxmlformats.org/officeDocument/2006/relationships/image" Target="../media/image1480.emf"/><Relationship Id="rId90" Type="http://schemas.openxmlformats.org/officeDocument/2006/relationships/customXml" Target="../ink/ink255.xml"/><Relationship Id="rId95" Type="http://schemas.openxmlformats.org/officeDocument/2006/relationships/image" Target="../media/image193.emf"/><Relationship Id="rId22" Type="http://schemas.openxmlformats.org/officeDocument/2006/relationships/customXml" Target="../ink/ink221.xml"/><Relationship Id="rId27" Type="http://schemas.openxmlformats.org/officeDocument/2006/relationships/image" Target="../media/image1590.emf"/><Relationship Id="rId43" Type="http://schemas.openxmlformats.org/officeDocument/2006/relationships/image" Target="../media/image167.emf"/><Relationship Id="rId48" Type="http://schemas.openxmlformats.org/officeDocument/2006/relationships/customXml" Target="../ink/ink234.xml"/><Relationship Id="rId64" Type="http://schemas.openxmlformats.org/officeDocument/2006/relationships/customXml" Target="../ink/ink242.xml"/><Relationship Id="rId69" Type="http://schemas.openxmlformats.org/officeDocument/2006/relationships/image" Target="../media/image180.emf"/><Relationship Id="rId113" Type="http://schemas.openxmlformats.org/officeDocument/2006/relationships/image" Target="../media/image202.emf"/><Relationship Id="rId118" Type="http://schemas.openxmlformats.org/officeDocument/2006/relationships/customXml" Target="../ink/ink269.xml"/><Relationship Id="rId134" Type="http://schemas.openxmlformats.org/officeDocument/2006/relationships/customXml" Target="../ink/ink277.xml"/><Relationship Id="rId139" Type="http://schemas.openxmlformats.org/officeDocument/2006/relationships/image" Target="../media/image215.emf"/><Relationship Id="rId80" Type="http://schemas.openxmlformats.org/officeDocument/2006/relationships/customXml" Target="../ink/ink250.xml"/><Relationship Id="rId85" Type="http://schemas.openxmlformats.org/officeDocument/2006/relationships/image" Target="../media/image188.emf"/><Relationship Id="rId12" Type="http://schemas.openxmlformats.org/officeDocument/2006/relationships/customXml" Target="../ink/ink216.xml"/><Relationship Id="rId17" Type="http://schemas.openxmlformats.org/officeDocument/2006/relationships/image" Target="../media/image1540.emf"/><Relationship Id="rId33" Type="http://schemas.openxmlformats.org/officeDocument/2006/relationships/image" Target="../media/image162.emf"/><Relationship Id="rId38" Type="http://schemas.openxmlformats.org/officeDocument/2006/relationships/customXml" Target="../ink/ink229.xml"/><Relationship Id="rId59" Type="http://schemas.openxmlformats.org/officeDocument/2006/relationships/image" Target="../media/image175.emf"/><Relationship Id="rId103" Type="http://schemas.openxmlformats.org/officeDocument/2006/relationships/image" Target="../media/image197.emf"/><Relationship Id="rId108" Type="http://schemas.openxmlformats.org/officeDocument/2006/relationships/customXml" Target="../ink/ink264.xml"/><Relationship Id="rId124" Type="http://schemas.openxmlformats.org/officeDocument/2006/relationships/customXml" Target="../ink/ink272.xml"/><Relationship Id="rId129" Type="http://schemas.openxmlformats.org/officeDocument/2006/relationships/image" Target="../media/image210.emf"/><Relationship Id="rId54" Type="http://schemas.openxmlformats.org/officeDocument/2006/relationships/customXml" Target="../ink/ink237.xml"/><Relationship Id="rId70" Type="http://schemas.openxmlformats.org/officeDocument/2006/relationships/customXml" Target="../ink/ink245.xml"/><Relationship Id="rId75" Type="http://schemas.openxmlformats.org/officeDocument/2006/relationships/image" Target="../media/image183.emf"/><Relationship Id="rId91" Type="http://schemas.openxmlformats.org/officeDocument/2006/relationships/image" Target="../media/image191.emf"/><Relationship Id="rId96" Type="http://schemas.openxmlformats.org/officeDocument/2006/relationships/customXml" Target="../ink/ink25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3.xml"/><Relationship Id="rId23" Type="http://schemas.openxmlformats.org/officeDocument/2006/relationships/image" Target="../media/image1570.emf"/><Relationship Id="rId28" Type="http://schemas.openxmlformats.org/officeDocument/2006/relationships/customXml" Target="../ink/ink224.xml"/><Relationship Id="rId49" Type="http://schemas.openxmlformats.org/officeDocument/2006/relationships/image" Target="../media/image170.emf"/><Relationship Id="rId114" Type="http://schemas.openxmlformats.org/officeDocument/2006/relationships/customXml" Target="../ink/ink267.xml"/><Relationship Id="rId119" Type="http://schemas.openxmlformats.org/officeDocument/2006/relationships/image" Target="../media/image205.emf"/><Relationship Id="rId44" Type="http://schemas.openxmlformats.org/officeDocument/2006/relationships/customXml" Target="../ink/ink232.xml"/><Relationship Id="rId60" Type="http://schemas.openxmlformats.org/officeDocument/2006/relationships/customXml" Target="../ink/ink240.xml"/><Relationship Id="rId65" Type="http://schemas.openxmlformats.org/officeDocument/2006/relationships/image" Target="../media/image178.emf"/><Relationship Id="rId81" Type="http://schemas.openxmlformats.org/officeDocument/2006/relationships/image" Target="../media/image186.emf"/><Relationship Id="rId86" Type="http://schemas.openxmlformats.org/officeDocument/2006/relationships/customXml" Target="../ink/ink253.xml"/><Relationship Id="rId130" Type="http://schemas.openxmlformats.org/officeDocument/2006/relationships/customXml" Target="../ink/ink275.xml"/><Relationship Id="rId135" Type="http://schemas.openxmlformats.org/officeDocument/2006/relationships/image" Target="../media/image213.emf"/><Relationship Id="rId13" Type="http://schemas.openxmlformats.org/officeDocument/2006/relationships/image" Target="../media/image1520.emf"/><Relationship Id="rId18" Type="http://schemas.openxmlformats.org/officeDocument/2006/relationships/customXml" Target="../ink/ink219.xml"/><Relationship Id="rId39" Type="http://schemas.openxmlformats.org/officeDocument/2006/relationships/image" Target="../media/image165.emf"/><Relationship Id="rId109" Type="http://schemas.openxmlformats.org/officeDocument/2006/relationships/image" Target="../media/image200.emf"/><Relationship Id="rId34" Type="http://schemas.openxmlformats.org/officeDocument/2006/relationships/customXml" Target="../ink/ink227.xml"/><Relationship Id="rId50" Type="http://schemas.openxmlformats.org/officeDocument/2006/relationships/customXml" Target="../ink/ink235.xml"/><Relationship Id="rId55" Type="http://schemas.openxmlformats.org/officeDocument/2006/relationships/image" Target="../media/image173.emf"/><Relationship Id="rId76" Type="http://schemas.openxmlformats.org/officeDocument/2006/relationships/customXml" Target="../ink/ink248.xml"/><Relationship Id="rId97" Type="http://schemas.openxmlformats.org/officeDocument/2006/relationships/image" Target="../media/image194.emf"/><Relationship Id="rId104" Type="http://schemas.openxmlformats.org/officeDocument/2006/relationships/customXml" Target="../ink/ink262.xml"/><Relationship Id="rId120" Type="http://schemas.openxmlformats.org/officeDocument/2006/relationships/customXml" Target="../ink/ink270.xml"/><Relationship Id="rId125" Type="http://schemas.openxmlformats.org/officeDocument/2006/relationships/image" Target="../media/image208.emf"/><Relationship Id="rId7" Type="http://schemas.openxmlformats.org/officeDocument/2006/relationships/image" Target="../media/image1490.emf"/><Relationship Id="rId71" Type="http://schemas.openxmlformats.org/officeDocument/2006/relationships/image" Target="../media/image181.emf"/><Relationship Id="rId92" Type="http://schemas.openxmlformats.org/officeDocument/2006/relationships/customXml" Target="../ink/ink256.xml"/><Relationship Id="rId2" Type="http://schemas.openxmlformats.org/officeDocument/2006/relationships/customXml" Target="../ink/ink211.xml"/><Relationship Id="rId29" Type="http://schemas.openxmlformats.org/officeDocument/2006/relationships/image" Target="../media/image1601.emf"/><Relationship Id="rId24" Type="http://schemas.openxmlformats.org/officeDocument/2006/relationships/customXml" Target="../ink/ink222.xml"/><Relationship Id="rId40" Type="http://schemas.openxmlformats.org/officeDocument/2006/relationships/customXml" Target="../ink/ink230.xml"/><Relationship Id="rId45" Type="http://schemas.openxmlformats.org/officeDocument/2006/relationships/image" Target="../media/image168.emf"/><Relationship Id="rId66" Type="http://schemas.openxmlformats.org/officeDocument/2006/relationships/customXml" Target="../ink/ink243.xml"/><Relationship Id="rId87" Type="http://schemas.openxmlformats.org/officeDocument/2006/relationships/image" Target="../media/image189.emf"/><Relationship Id="rId110" Type="http://schemas.openxmlformats.org/officeDocument/2006/relationships/customXml" Target="../ink/ink265.xml"/><Relationship Id="rId115" Type="http://schemas.openxmlformats.org/officeDocument/2006/relationships/image" Target="../media/image203.emf"/><Relationship Id="rId131" Type="http://schemas.openxmlformats.org/officeDocument/2006/relationships/image" Target="../media/image211.emf"/><Relationship Id="rId136" Type="http://schemas.openxmlformats.org/officeDocument/2006/relationships/customXml" Target="../ink/ink278.xml"/><Relationship Id="rId61" Type="http://schemas.openxmlformats.org/officeDocument/2006/relationships/image" Target="../media/image176.emf"/><Relationship Id="rId82" Type="http://schemas.openxmlformats.org/officeDocument/2006/relationships/customXml" Target="../ink/ink251.xml"/><Relationship Id="rId19" Type="http://schemas.openxmlformats.org/officeDocument/2006/relationships/image" Target="../media/image1550.emf"/><Relationship Id="rId14" Type="http://schemas.openxmlformats.org/officeDocument/2006/relationships/customXml" Target="../ink/ink217.xml"/><Relationship Id="rId30" Type="http://schemas.openxmlformats.org/officeDocument/2006/relationships/customXml" Target="../ink/ink225.xml"/><Relationship Id="rId35" Type="http://schemas.openxmlformats.org/officeDocument/2006/relationships/image" Target="../media/image163.emf"/><Relationship Id="rId56" Type="http://schemas.openxmlformats.org/officeDocument/2006/relationships/customXml" Target="../ink/ink238.xml"/><Relationship Id="rId77" Type="http://schemas.openxmlformats.org/officeDocument/2006/relationships/image" Target="../media/image184.emf"/><Relationship Id="rId100" Type="http://schemas.openxmlformats.org/officeDocument/2006/relationships/customXml" Target="../ink/ink260.xml"/><Relationship Id="rId105" Type="http://schemas.openxmlformats.org/officeDocument/2006/relationships/image" Target="../media/image198.emf"/><Relationship Id="rId126" Type="http://schemas.openxmlformats.org/officeDocument/2006/relationships/customXml" Target="../ink/ink273.xml"/><Relationship Id="rId8" Type="http://schemas.openxmlformats.org/officeDocument/2006/relationships/customXml" Target="../ink/ink214.xml"/><Relationship Id="rId51" Type="http://schemas.openxmlformats.org/officeDocument/2006/relationships/image" Target="../media/image171.emf"/><Relationship Id="rId72" Type="http://schemas.openxmlformats.org/officeDocument/2006/relationships/customXml" Target="../ink/ink246.xml"/><Relationship Id="rId93" Type="http://schemas.openxmlformats.org/officeDocument/2006/relationships/image" Target="../media/image192.emf"/><Relationship Id="rId98" Type="http://schemas.openxmlformats.org/officeDocument/2006/relationships/customXml" Target="../ink/ink259.xml"/><Relationship Id="rId121" Type="http://schemas.openxmlformats.org/officeDocument/2006/relationships/image" Target="../media/image206.emf"/><Relationship Id="rId3" Type="http://schemas.openxmlformats.org/officeDocument/2006/relationships/image" Target="../media/image1470.emf"/><Relationship Id="rId25" Type="http://schemas.openxmlformats.org/officeDocument/2006/relationships/image" Target="../media/image1580.emf"/><Relationship Id="rId46" Type="http://schemas.openxmlformats.org/officeDocument/2006/relationships/customXml" Target="../ink/ink233.xml"/><Relationship Id="rId67" Type="http://schemas.openxmlformats.org/officeDocument/2006/relationships/image" Target="../media/image179.emf"/><Relationship Id="rId116" Type="http://schemas.openxmlformats.org/officeDocument/2006/relationships/customXml" Target="../ink/ink268.xml"/><Relationship Id="rId137" Type="http://schemas.openxmlformats.org/officeDocument/2006/relationships/image" Target="../media/image214.emf"/><Relationship Id="rId20" Type="http://schemas.openxmlformats.org/officeDocument/2006/relationships/customXml" Target="../ink/ink220.xml"/><Relationship Id="rId41" Type="http://schemas.openxmlformats.org/officeDocument/2006/relationships/image" Target="../media/image166.emf"/><Relationship Id="rId62" Type="http://schemas.openxmlformats.org/officeDocument/2006/relationships/customXml" Target="../ink/ink241.xml"/><Relationship Id="rId83" Type="http://schemas.openxmlformats.org/officeDocument/2006/relationships/image" Target="../media/image187.emf"/><Relationship Id="rId88" Type="http://schemas.openxmlformats.org/officeDocument/2006/relationships/customXml" Target="../ink/ink254.xml"/><Relationship Id="rId111" Type="http://schemas.openxmlformats.org/officeDocument/2006/relationships/image" Target="../media/image201.emf"/><Relationship Id="rId132" Type="http://schemas.openxmlformats.org/officeDocument/2006/relationships/customXml" Target="../ink/ink276.xml"/><Relationship Id="rId15" Type="http://schemas.openxmlformats.org/officeDocument/2006/relationships/image" Target="../media/image1530.emf"/><Relationship Id="rId36" Type="http://schemas.openxmlformats.org/officeDocument/2006/relationships/customXml" Target="../ink/ink228.xml"/><Relationship Id="rId57" Type="http://schemas.openxmlformats.org/officeDocument/2006/relationships/image" Target="../media/image174.emf"/><Relationship Id="rId106" Type="http://schemas.openxmlformats.org/officeDocument/2006/relationships/customXml" Target="../ink/ink263.xml"/><Relationship Id="rId127" Type="http://schemas.openxmlformats.org/officeDocument/2006/relationships/image" Target="../media/image209.emf"/><Relationship Id="rId10" Type="http://schemas.openxmlformats.org/officeDocument/2006/relationships/customXml" Target="../ink/ink215.xml"/><Relationship Id="rId31" Type="http://schemas.openxmlformats.org/officeDocument/2006/relationships/image" Target="../media/image1610.emf"/><Relationship Id="rId52" Type="http://schemas.openxmlformats.org/officeDocument/2006/relationships/customXml" Target="../ink/ink236.xml"/><Relationship Id="rId73" Type="http://schemas.openxmlformats.org/officeDocument/2006/relationships/image" Target="../media/image182.emf"/><Relationship Id="rId78" Type="http://schemas.openxmlformats.org/officeDocument/2006/relationships/customXml" Target="../ink/ink249.xml"/><Relationship Id="rId94" Type="http://schemas.openxmlformats.org/officeDocument/2006/relationships/customXml" Target="../ink/ink257.xml"/><Relationship Id="rId99" Type="http://schemas.openxmlformats.org/officeDocument/2006/relationships/image" Target="../media/image195.emf"/><Relationship Id="rId101" Type="http://schemas.openxmlformats.org/officeDocument/2006/relationships/image" Target="../media/image196.emf"/><Relationship Id="rId122" Type="http://schemas.openxmlformats.org/officeDocument/2006/relationships/customXml" Target="../ink/ink271.xml"/><Relationship Id="rId4" Type="http://schemas.openxmlformats.org/officeDocument/2006/relationships/customXml" Target="../ink/ink212.xml"/><Relationship Id="rId9" Type="http://schemas.openxmlformats.org/officeDocument/2006/relationships/image" Target="../media/image1501.emf"/><Relationship Id="rId26" Type="http://schemas.openxmlformats.org/officeDocument/2006/relationships/customXml" Target="../ink/ink223.xml"/><Relationship Id="rId47" Type="http://schemas.openxmlformats.org/officeDocument/2006/relationships/image" Target="../media/image169.emf"/><Relationship Id="rId68" Type="http://schemas.openxmlformats.org/officeDocument/2006/relationships/customXml" Target="../ink/ink244.xml"/><Relationship Id="rId89" Type="http://schemas.openxmlformats.org/officeDocument/2006/relationships/image" Target="../media/image190.emf"/><Relationship Id="rId112" Type="http://schemas.openxmlformats.org/officeDocument/2006/relationships/customXml" Target="../ink/ink266.xml"/><Relationship Id="rId133" Type="http://schemas.openxmlformats.org/officeDocument/2006/relationships/image" Target="../media/image21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0.emf"/><Relationship Id="rId2" Type="http://schemas.openxmlformats.org/officeDocument/2006/relationships/customXml" Target="../ink/ink28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00.emf"/><Relationship Id="rId4" Type="http://schemas.openxmlformats.org/officeDocument/2006/relationships/customXml" Target="../ink/ink28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8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6.emf"/><Relationship Id="rId5" Type="http://schemas.openxmlformats.org/officeDocument/2006/relationships/customXml" Target="../ink/ink283.xml"/><Relationship Id="rId4" Type="http://schemas.openxmlformats.org/officeDocument/2006/relationships/image" Target="../media/image1600.emf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96.xml"/><Relationship Id="rId21" Type="http://schemas.openxmlformats.org/officeDocument/2006/relationships/image" Target="../media/image225.emf"/><Relationship Id="rId42" Type="http://schemas.openxmlformats.org/officeDocument/2006/relationships/customXml" Target="../ink/ink304.xml"/><Relationship Id="rId47" Type="http://schemas.openxmlformats.org/officeDocument/2006/relationships/image" Target="../media/image238.emf"/><Relationship Id="rId63" Type="http://schemas.openxmlformats.org/officeDocument/2006/relationships/image" Target="../media/image246.emf"/><Relationship Id="rId68" Type="http://schemas.openxmlformats.org/officeDocument/2006/relationships/customXml" Target="../ink/ink317.xml"/><Relationship Id="rId84" Type="http://schemas.openxmlformats.org/officeDocument/2006/relationships/customXml" Target="../ink/ink325.xml"/><Relationship Id="rId89" Type="http://schemas.openxmlformats.org/officeDocument/2006/relationships/image" Target="../media/image259.emf"/><Relationship Id="rId16" Type="http://schemas.openxmlformats.org/officeDocument/2006/relationships/customXml" Target="../ink/ink291.xml"/><Relationship Id="rId11" Type="http://schemas.openxmlformats.org/officeDocument/2006/relationships/image" Target="../media/image220.emf"/><Relationship Id="rId32" Type="http://schemas.openxmlformats.org/officeDocument/2006/relationships/customXml" Target="../ink/ink299.xml"/><Relationship Id="rId37" Type="http://schemas.openxmlformats.org/officeDocument/2006/relationships/image" Target="../media/image233.emf"/><Relationship Id="rId53" Type="http://schemas.openxmlformats.org/officeDocument/2006/relationships/image" Target="../media/image241.emf"/><Relationship Id="rId58" Type="http://schemas.openxmlformats.org/officeDocument/2006/relationships/customXml" Target="../ink/ink312.xml"/><Relationship Id="rId74" Type="http://schemas.openxmlformats.org/officeDocument/2006/relationships/customXml" Target="../ink/ink320.xml"/><Relationship Id="rId79" Type="http://schemas.openxmlformats.org/officeDocument/2006/relationships/image" Target="../media/image254.emf"/><Relationship Id="rId102" Type="http://schemas.openxmlformats.org/officeDocument/2006/relationships/customXml" Target="../ink/ink334.xml"/><Relationship Id="rId5" Type="http://schemas.openxmlformats.org/officeDocument/2006/relationships/image" Target="../media/image1501.emf"/><Relationship Id="rId90" Type="http://schemas.openxmlformats.org/officeDocument/2006/relationships/customXml" Target="../ink/ink328.xml"/><Relationship Id="rId95" Type="http://schemas.openxmlformats.org/officeDocument/2006/relationships/image" Target="../media/image262.emf"/><Relationship Id="rId22" Type="http://schemas.openxmlformats.org/officeDocument/2006/relationships/customXml" Target="../ink/ink294.xml"/><Relationship Id="rId27" Type="http://schemas.openxmlformats.org/officeDocument/2006/relationships/image" Target="../media/image228.emf"/><Relationship Id="rId43" Type="http://schemas.openxmlformats.org/officeDocument/2006/relationships/image" Target="../media/image236.emf"/><Relationship Id="rId48" Type="http://schemas.openxmlformats.org/officeDocument/2006/relationships/customXml" Target="../ink/ink307.xml"/><Relationship Id="rId64" Type="http://schemas.openxmlformats.org/officeDocument/2006/relationships/customXml" Target="../ink/ink315.xml"/><Relationship Id="rId69" Type="http://schemas.openxmlformats.org/officeDocument/2006/relationships/image" Target="../media/image249.emf"/><Relationship Id="rId80" Type="http://schemas.openxmlformats.org/officeDocument/2006/relationships/customXml" Target="../ink/ink323.xml"/><Relationship Id="rId85" Type="http://schemas.openxmlformats.org/officeDocument/2006/relationships/image" Target="../media/image257.emf"/><Relationship Id="rId12" Type="http://schemas.openxmlformats.org/officeDocument/2006/relationships/customXml" Target="../ink/ink289.xml"/><Relationship Id="rId17" Type="http://schemas.openxmlformats.org/officeDocument/2006/relationships/image" Target="../media/image223.emf"/><Relationship Id="rId33" Type="http://schemas.openxmlformats.org/officeDocument/2006/relationships/image" Target="../media/image231.emf"/><Relationship Id="rId38" Type="http://schemas.openxmlformats.org/officeDocument/2006/relationships/customXml" Target="../ink/ink302.xml"/><Relationship Id="rId59" Type="http://schemas.openxmlformats.org/officeDocument/2006/relationships/image" Target="../media/image244.emf"/><Relationship Id="rId103" Type="http://schemas.openxmlformats.org/officeDocument/2006/relationships/image" Target="../media/image266.emf"/><Relationship Id="rId20" Type="http://schemas.openxmlformats.org/officeDocument/2006/relationships/customXml" Target="../ink/ink293.xml"/><Relationship Id="rId41" Type="http://schemas.openxmlformats.org/officeDocument/2006/relationships/image" Target="../media/image235.emf"/><Relationship Id="rId54" Type="http://schemas.openxmlformats.org/officeDocument/2006/relationships/customXml" Target="../ink/ink310.xml"/><Relationship Id="rId62" Type="http://schemas.openxmlformats.org/officeDocument/2006/relationships/customXml" Target="../ink/ink314.xml"/><Relationship Id="rId70" Type="http://schemas.openxmlformats.org/officeDocument/2006/relationships/customXml" Target="../ink/ink318.xml"/><Relationship Id="rId75" Type="http://schemas.openxmlformats.org/officeDocument/2006/relationships/image" Target="../media/image252.emf"/><Relationship Id="rId83" Type="http://schemas.openxmlformats.org/officeDocument/2006/relationships/image" Target="../media/image256.emf"/><Relationship Id="rId88" Type="http://schemas.openxmlformats.org/officeDocument/2006/relationships/customXml" Target="../ink/ink327.xml"/><Relationship Id="rId91" Type="http://schemas.openxmlformats.org/officeDocument/2006/relationships/image" Target="../media/image260.emf"/><Relationship Id="rId96" Type="http://schemas.openxmlformats.org/officeDocument/2006/relationships/customXml" Target="../ink/ink33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86.xml"/><Relationship Id="rId15" Type="http://schemas.openxmlformats.org/officeDocument/2006/relationships/image" Target="../media/image222.emf"/><Relationship Id="rId23" Type="http://schemas.openxmlformats.org/officeDocument/2006/relationships/image" Target="../media/image226.emf"/><Relationship Id="rId28" Type="http://schemas.openxmlformats.org/officeDocument/2006/relationships/customXml" Target="../ink/ink297.xml"/><Relationship Id="rId36" Type="http://schemas.openxmlformats.org/officeDocument/2006/relationships/customXml" Target="../ink/ink301.xml"/><Relationship Id="rId49" Type="http://schemas.openxmlformats.org/officeDocument/2006/relationships/image" Target="../media/image239.emf"/><Relationship Id="rId57" Type="http://schemas.openxmlformats.org/officeDocument/2006/relationships/image" Target="../media/image243.emf"/><Relationship Id="rId10" Type="http://schemas.openxmlformats.org/officeDocument/2006/relationships/customXml" Target="../ink/ink288.xml"/><Relationship Id="rId31" Type="http://schemas.openxmlformats.org/officeDocument/2006/relationships/image" Target="../media/image230.emf"/><Relationship Id="rId44" Type="http://schemas.openxmlformats.org/officeDocument/2006/relationships/customXml" Target="../ink/ink305.xml"/><Relationship Id="rId52" Type="http://schemas.openxmlformats.org/officeDocument/2006/relationships/customXml" Target="../ink/ink309.xml"/><Relationship Id="rId60" Type="http://schemas.openxmlformats.org/officeDocument/2006/relationships/customXml" Target="../ink/ink313.xml"/><Relationship Id="rId65" Type="http://schemas.openxmlformats.org/officeDocument/2006/relationships/image" Target="../media/image247.emf"/><Relationship Id="rId73" Type="http://schemas.openxmlformats.org/officeDocument/2006/relationships/image" Target="../media/image251.emf"/><Relationship Id="rId78" Type="http://schemas.openxmlformats.org/officeDocument/2006/relationships/customXml" Target="../ink/ink322.xml"/><Relationship Id="rId81" Type="http://schemas.openxmlformats.org/officeDocument/2006/relationships/image" Target="../media/image255.emf"/><Relationship Id="rId86" Type="http://schemas.openxmlformats.org/officeDocument/2006/relationships/customXml" Target="../ink/ink326.xml"/><Relationship Id="rId94" Type="http://schemas.openxmlformats.org/officeDocument/2006/relationships/customXml" Target="../ink/ink330.xml"/><Relationship Id="rId99" Type="http://schemas.openxmlformats.org/officeDocument/2006/relationships/image" Target="../media/image264.emf"/><Relationship Id="rId101" Type="http://schemas.openxmlformats.org/officeDocument/2006/relationships/image" Target="../media/image265.emf"/><Relationship Id="rId4" Type="http://schemas.openxmlformats.org/officeDocument/2006/relationships/customXml" Target="../ink/ink285.xml"/><Relationship Id="rId9" Type="http://schemas.openxmlformats.org/officeDocument/2006/relationships/image" Target="../media/image219.emf"/><Relationship Id="rId13" Type="http://schemas.openxmlformats.org/officeDocument/2006/relationships/image" Target="../media/image221.emf"/><Relationship Id="rId18" Type="http://schemas.openxmlformats.org/officeDocument/2006/relationships/customXml" Target="../ink/ink292.xml"/><Relationship Id="rId39" Type="http://schemas.openxmlformats.org/officeDocument/2006/relationships/image" Target="../media/image234.emf"/><Relationship Id="rId34" Type="http://schemas.openxmlformats.org/officeDocument/2006/relationships/customXml" Target="../ink/ink300.xml"/><Relationship Id="rId50" Type="http://schemas.openxmlformats.org/officeDocument/2006/relationships/customXml" Target="../ink/ink308.xml"/><Relationship Id="rId55" Type="http://schemas.openxmlformats.org/officeDocument/2006/relationships/image" Target="../media/image242.emf"/><Relationship Id="rId76" Type="http://schemas.openxmlformats.org/officeDocument/2006/relationships/customXml" Target="../ink/ink321.xml"/><Relationship Id="rId97" Type="http://schemas.openxmlformats.org/officeDocument/2006/relationships/image" Target="../media/image263.emf"/><Relationship Id="rId104" Type="http://schemas.openxmlformats.org/officeDocument/2006/relationships/customXml" Target="../ink/ink335.xml"/><Relationship Id="rId7" Type="http://schemas.openxmlformats.org/officeDocument/2006/relationships/image" Target="../media/image218.emf"/><Relationship Id="rId71" Type="http://schemas.openxmlformats.org/officeDocument/2006/relationships/image" Target="../media/image250.emf"/><Relationship Id="rId92" Type="http://schemas.openxmlformats.org/officeDocument/2006/relationships/customXml" Target="../ink/ink329.xml"/><Relationship Id="rId2" Type="http://schemas.openxmlformats.org/officeDocument/2006/relationships/customXml" Target="../ink/ink284.xml"/><Relationship Id="rId29" Type="http://schemas.openxmlformats.org/officeDocument/2006/relationships/image" Target="../media/image229.emf"/><Relationship Id="rId24" Type="http://schemas.openxmlformats.org/officeDocument/2006/relationships/customXml" Target="../ink/ink295.xml"/><Relationship Id="rId40" Type="http://schemas.openxmlformats.org/officeDocument/2006/relationships/customXml" Target="../ink/ink303.xml"/><Relationship Id="rId45" Type="http://schemas.openxmlformats.org/officeDocument/2006/relationships/image" Target="../media/image237.emf"/><Relationship Id="rId66" Type="http://schemas.openxmlformats.org/officeDocument/2006/relationships/customXml" Target="../ink/ink316.xml"/><Relationship Id="rId87" Type="http://schemas.openxmlformats.org/officeDocument/2006/relationships/image" Target="../media/image258.emf"/><Relationship Id="rId61" Type="http://schemas.openxmlformats.org/officeDocument/2006/relationships/image" Target="../media/image245.emf"/><Relationship Id="rId82" Type="http://schemas.openxmlformats.org/officeDocument/2006/relationships/customXml" Target="../ink/ink324.xml"/><Relationship Id="rId19" Type="http://schemas.openxmlformats.org/officeDocument/2006/relationships/image" Target="../media/image224.emf"/><Relationship Id="rId14" Type="http://schemas.openxmlformats.org/officeDocument/2006/relationships/customXml" Target="../ink/ink290.xml"/><Relationship Id="rId30" Type="http://schemas.openxmlformats.org/officeDocument/2006/relationships/customXml" Target="../ink/ink298.xml"/><Relationship Id="rId35" Type="http://schemas.openxmlformats.org/officeDocument/2006/relationships/image" Target="../media/image232.emf"/><Relationship Id="rId56" Type="http://schemas.openxmlformats.org/officeDocument/2006/relationships/customXml" Target="../ink/ink311.xml"/><Relationship Id="rId77" Type="http://schemas.openxmlformats.org/officeDocument/2006/relationships/image" Target="../media/image253.emf"/><Relationship Id="rId100" Type="http://schemas.openxmlformats.org/officeDocument/2006/relationships/customXml" Target="../ink/ink333.xml"/><Relationship Id="rId105" Type="http://schemas.openxmlformats.org/officeDocument/2006/relationships/image" Target="../media/image267.emf"/><Relationship Id="rId8" Type="http://schemas.openxmlformats.org/officeDocument/2006/relationships/customXml" Target="../ink/ink287.xml"/><Relationship Id="rId51" Type="http://schemas.openxmlformats.org/officeDocument/2006/relationships/image" Target="../media/image240.emf"/><Relationship Id="rId72" Type="http://schemas.openxmlformats.org/officeDocument/2006/relationships/customXml" Target="../ink/ink319.xml"/><Relationship Id="rId93" Type="http://schemas.openxmlformats.org/officeDocument/2006/relationships/image" Target="../media/image261.emf"/><Relationship Id="rId98" Type="http://schemas.openxmlformats.org/officeDocument/2006/relationships/customXml" Target="../ink/ink332.xml"/><Relationship Id="rId3" Type="http://schemas.openxmlformats.org/officeDocument/2006/relationships/image" Target="../media/image217.emf"/><Relationship Id="rId25" Type="http://schemas.openxmlformats.org/officeDocument/2006/relationships/image" Target="../media/image227.emf"/><Relationship Id="rId46" Type="http://schemas.openxmlformats.org/officeDocument/2006/relationships/customXml" Target="../ink/ink306.xml"/><Relationship Id="rId67" Type="http://schemas.openxmlformats.org/officeDocument/2006/relationships/image" Target="../media/image24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39.xml"/><Relationship Id="rId13" Type="http://schemas.openxmlformats.org/officeDocument/2006/relationships/image" Target="../media/image2100.emf"/><Relationship Id="rId18" Type="http://schemas.openxmlformats.org/officeDocument/2006/relationships/customXml" Target="../ink/ink344.xml"/><Relationship Id="rId3" Type="http://schemas.openxmlformats.org/officeDocument/2006/relationships/image" Target="../media/image810.emf"/><Relationship Id="rId21" Type="http://schemas.openxmlformats.org/officeDocument/2006/relationships/image" Target="../media/image268.emf"/><Relationship Id="rId7" Type="http://schemas.openxmlformats.org/officeDocument/2006/relationships/image" Target="../media/image1800.emf"/><Relationship Id="rId12" Type="http://schemas.openxmlformats.org/officeDocument/2006/relationships/customXml" Target="../ink/ink341.xml"/><Relationship Id="rId17" Type="http://schemas.openxmlformats.org/officeDocument/2006/relationships/image" Target="../media/image2300.emf"/><Relationship Id="rId2" Type="http://schemas.openxmlformats.org/officeDocument/2006/relationships/customXml" Target="../ink/ink336.xml"/><Relationship Id="rId16" Type="http://schemas.openxmlformats.org/officeDocument/2006/relationships/customXml" Target="../ink/ink343.xml"/><Relationship Id="rId20" Type="http://schemas.openxmlformats.org/officeDocument/2006/relationships/customXml" Target="../ink/ink34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38.xml"/><Relationship Id="rId11" Type="http://schemas.openxmlformats.org/officeDocument/2006/relationships/image" Target="../media/image2000.emf"/><Relationship Id="rId5" Type="http://schemas.openxmlformats.org/officeDocument/2006/relationships/image" Target="../media/image1100.emf"/><Relationship Id="rId15" Type="http://schemas.openxmlformats.org/officeDocument/2006/relationships/image" Target="../media/image2200.emf"/><Relationship Id="rId10" Type="http://schemas.openxmlformats.org/officeDocument/2006/relationships/customXml" Target="../ink/ink340.xml"/><Relationship Id="rId19" Type="http://schemas.openxmlformats.org/officeDocument/2006/relationships/image" Target="../media/image2400.emf"/><Relationship Id="rId4" Type="http://schemas.openxmlformats.org/officeDocument/2006/relationships/customXml" Target="../ink/ink337.xml"/><Relationship Id="rId9" Type="http://schemas.openxmlformats.org/officeDocument/2006/relationships/image" Target="../media/image1900.emf"/><Relationship Id="rId14" Type="http://schemas.openxmlformats.org/officeDocument/2006/relationships/customXml" Target="../ink/ink34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9.xml"/><Relationship Id="rId13" Type="http://schemas.openxmlformats.org/officeDocument/2006/relationships/image" Target="../media/image290.emf"/><Relationship Id="rId3" Type="http://schemas.openxmlformats.org/officeDocument/2006/relationships/image" Target="../media/image2500.emf"/><Relationship Id="rId7" Type="http://schemas.openxmlformats.org/officeDocument/2006/relationships/image" Target="../media/image2000.emf"/><Relationship Id="rId12" Type="http://schemas.openxmlformats.org/officeDocument/2006/relationships/customXml" Target="../ink/ink351.xml"/><Relationship Id="rId17" Type="http://schemas.openxmlformats.org/officeDocument/2006/relationships/image" Target="../media/image310.emf"/><Relationship Id="rId2" Type="http://schemas.openxmlformats.org/officeDocument/2006/relationships/customXml" Target="../ink/ink346.xml"/><Relationship Id="rId16" Type="http://schemas.openxmlformats.org/officeDocument/2006/relationships/customXml" Target="../ink/ink35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48.xml"/><Relationship Id="rId11" Type="http://schemas.openxmlformats.org/officeDocument/2006/relationships/image" Target="../media/image280.emf"/><Relationship Id="rId5" Type="http://schemas.openxmlformats.org/officeDocument/2006/relationships/image" Target="../media/image2600.emf"/><Relationship Id="rId15" Type="http://schemas.openxmlformats.org/officeDocument/2006/relationships/image" Target="../media/image300.emf"/><Relationship Id="rId10" Type="http://schemas.openxmlformats.org/officeDocument/2006/relationships/customXml" Target="../ink/ink350.xml"/><Relationship Id="rId4" Type="http://schemas.openxmlformats.org/officeDocument/2006/relationships/customXml" Target="../ink/ink347.xml"/><Relationship Id="rId9" Type="http://schemas.openxmlformats.org/officeDocument/2006/relationships/image" Target="../media/image270.emf"/><Relationship Id="rId14" Type="http://schemas.openxmlformats.org/officeDocument/2006/relationships/customXml" Target="../ink/ink35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0.emf"/><Relationship Id="rId2" Type="http://schemas.openxmlformats.org/officeDocument/2006/relationships/customXml" Target="../ink/ink35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58.xml"/><Relationship Id="rId3" Type="http://schemas.openxmlformats.org/officeDocument/2006/relationships/image" Target="../media/image320.emf"/><Relationship Id="rId7" Type="http://schemas.openxmlformats.org/officeDocument/2006/relationships/image" Target="../media/image340.emf"/><Relationship Id="rId2" Type="http://schemas.openxmlformats.org/officeDocument/2006/relationships/customXml" Target="../ink/ink35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57.xml"/><Relationship Id="rId5" Type="http://schemas.openxmlformats.org/officeDocument/2006/relationships/image" Target="../media/image330.emf"/><Relationship Id="rId4" Type="http://schemas.openxmlformats.org/officeDocument/2006/relationships/customXml" Target="../ink/ink356.xml"/><Relationship Id="rId9" Type="http://schemas.openxmlformats.org/officeDocument/2006/relationships/image" Target="../media/image350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0.emf"/><Relationship Id="rId13" Type="http://schemas.openxmlformats.org/officeDocument/2006/relationships/customXml" Target="../ink/ink364.xml"/><Relationship Id="rId18" Type="http://schemas.openxmlformats.org/officeDocument/2006/relationships/image" Target="../media/image430.emf"/><Relationship Id="rId26" Type="http://schemas.openxmlformats.org/officeDocument/2006/relationships/image" Target="../media/image271.emf"/><Relationship Id="rId3" Type="http://schemas.openxmlformats.org/officeDocument/2006/relationships/customXml" Target="../ink/ink359.xml"/><Relationship Id="rId21" Type="http://schemas.openxmlformats.org/officeDocument/2006/relationships/customXml" Target="../ink/ink368.xml"/><Relationship Id="rId7" Type="http://schemas.openxmlformats.org/officeDocument/2006/relationships/customXml" Target="../ink/ink361.xml"/><Relationship Id="rId12" Type="http://schemas.openxmlformats.org/officeDocument/2006/relationships/image" Target="../media/image400.emf"/><Relationship Id="rId17" Type="http://schemas.openxmlformats.org/officeDocument/2006/relationships/customXml" Target="../ink/ink366.xml"/><Relationship Id="rId25" Type="http://schemas.openxmlformats.org/officeDocument/2006/relationships/customXml" Target="../ink/ink370.xm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420.emf"/><Relationship Id="rId20" Type="http://schemas.openxmlformats.org/officeDocument/2006/relationships/image" Target="../media/image44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0.emf"/><Relationship Id="rId11" Type="http://schemas.openxmlformats.org/officeDocument/2006/relationships/customXml" Target="../ink/ink363.xml"/><Relationship Id="rId24" Type="http://schemas.openxmlformats.org/officeDocument/2006/relationships/image" Target="../media/image460.emf"/><Relationship Id="rId5" Type="http://schemas.openxmlformats.org/officeDocument/2006/relationships/customXml" Target="../ink/ink360.xml"/><Relationship Id="rId15" Type="http://schemas.openxmlformats.org/officeDocument/2006/relationships/customXml" Target="../ink/ink365.xml"/><Relationship Id="rId23" Type="http://schemas.openxmlformats.org/officeDocument/2006/relationships/customXml" Target="../ink/ink369.xml"/><Relationship Id="rId28" Type="http://schemas.openxmlformats.org/officeDocument/2006/relationships/image" Target="../media/image272.emf"/><Relationship Id="rId10" Type="http://schemas.openxmlformats.org/officeDocument/2006/relationships/image" Target="../media/image390.emf"/><Relationship Id="rId19" Type="http://schemas.openxmlformats.org/officeDocument/2006/relationships/customXml" Target="../ink/ink367.xml"/><Relationship Id="rId4" Type="http://schemas.openxmlformats.org/officeDocument/2006/relationships/image" Target="../media/image269.emf"/><Relationship Id="rId9" Type="http://schemas.openxmlformats.org/officeDocument/2006/relationships/customXml" Target="../ink/ink362.xml"/><Relationship Id="rId14" Type="http://schemas.openxmlformats.org/officeDocument/2006/relationships/image" Target="../media/image410.emf"/><Relationship Id="rId22" Type="http://schemas.openxmlformats.org/officeDocument/2006/relationships/image" Target="../media/image450.emf"/><Relationship Id="rId27" Type="http://schemas.openxmlformats.org/officeDocument/2006/relationships/customXml" Target="../ink/ink37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7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stanford.edu/~boyd/cvxbook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customXml" Target="../ink/ink378.xml"/><Relationship Id="rId18" Type="http://schemas.openxmlformats.org/officeDocument/2006/relationships/image" Target="../media/image277.emf"/><Relationship Id="rId26" Type="http://schemas.openxmlformats.org/officeDocument/2006/relationships/image" Target="../media/image282.emf"/><Relationship Id="rId39" Type="http://schemas.openxmlformats.org/officeDocument/2006/relationships/customXml" Target="../ink/ink391.xml"/><Relationship Id="rId21" Type="http://schemas.openxmlformats.org/officeDocument/2006/relationships/customXml" Target="../ink/ink382.xml"/><Relationship Id="rId34" Type="http://schemas.openxmlformats.org/officeDocument/2006/relationships/image" Target="../media/image286.emf"/><Relationship Id="rId42" Type="http://schemas.openxmlformats.org/officeDocument/2006/relationships/image" Target="../media/image291.emf"/><Relationship Id="rId47" Type="http://schemas.openxmlformats.org/officeDocument/2006/relationships/customXml" Target="../ink/ink395.xml"/><Relationship Id="rId50" Type="http://schemas.openxmlformats.org/officeDocument/2006/relationships/image" Target="../media/image295.emf"/><Relationship Id="rId55" Type="http://schemas.openxmlformats.org/officeDocument/2006/relationships/customXml" Target="../ink/ink399.xml"/><Relationship Id="rId7" Type="http://schemas.openxmlformats.org/officeDocument/2006/relationships/customXml" Target="../ink/ink375.xml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76.emf"/><Relationship Id="rId29" Type="http://schemas.openxmlformats.org/officeDocument/2006/relationships/customXml" Target="../ink/ink386.xml"/><Relationship Id="rId11" Type="http://schemas.openxmlformats.org/officeDocument/2006/relationships/customXml" Target="../ink/ink377.xml"/><Relationship Id="rId24" Type="http://schemas.openxmlformats.org/officeDocument/2006/relationships/image" Target="../media/image281.emf"/><Relationship Id="rId32" Type="http://schemas.openxmlformats.org/officeDocument/2006/relationships/image" Target="../media/image285.emf"/><Relationship Id="rId37" Type="http://schemas.openxmlformats.org/officeDocument/2006/relationships/customXml" Target="../ink/ink390.xml"/><Relationship Id="rId40" Type="http://schemas.openxmlformats.org/officeDocument/2006/relationships/image" Target="../media/image289.emf"/><Relationship Id="rId45" Type="http://schemas.openxmlformats.org/officeDocument/2006/relationships/customXml" Target="../ink/ink394.xml"/><Relationship Id="rId53" Type="http://schemas.openxmlformats.org/officeDocument/2006/relationships/customXml" Target="../ink/ink398.xml"/><Relationship Id="rId58" Type="http://schemas.openxmlformats.org/officeDocument/2006/relationships/image" Target="../media/image299.emf"/><Relationship Id="rId5" Type="http://schemas.openxmlformats.org/officeDocument/2006/relationships/customXml" Target="../ink/ink374.xml"/><Relationship Id="rId61" Type="http://schemas.openxmlformats.org/officeDocument/2006/relationships/customXml" Target="../ink/ink402.xml"/><Relationship Id="rId19" Type="http://schemas.openxmlformats.org/officeDocument/2006/relationships/customXml" Target="../ink/ink381.xml"/><Relationship Id="rId14" Type="http://schemas.openxmlformats.org/officeDocument/2006/relationships/image" Target="../media/image275.emf"/><Relationship Id="rId22" Type="http://schemas.openxmlformats.org/officeDocument/2006/relationships/image" Target="../media/image279.emf"/><Relationship Id="rId27" Type="http://schemas.openxmlformats.org/officeDocument/2006/relationships/customXml" Target="../ink/ink385.xml"/><Relationship Id="rId30" Type="http://schemas.openxmlformats.org/officeDocument/2006/relationships/image" Target="../media/image284.emf"/><Relationship Id="rId35" Type="http://schemas.openxmlformats.org/officeDocument/2006/relationships/customXml" Target="../ink/ink389.xml"/><Relationship Id="rId43" Type="http://schemas.openxmlformats.org/officeDocument/2006/relationships/customXml" Target="../ink/ink393.xml"/><Relationship Id="rId48" Type="http://schemas.openxmlformats.org/officeDocument/2006/relationships/image" Target="../media/image294.emf"/><Relationship Id="rId56" Type="http://schemas.openxmlformats.org/officeDocument/2006/relationships/image" Target="../media/image298.emf"/><Relationship Id="rId8" Type="http://schemas.openxmlformats.org/officeDocument/2006/relationships/image" Target="../media/image2720.emf"/><Relationship Id="rId51" Type="http://schemas.openxmlformats.org/officeDocument/2006/relationships/customXml" Target="../ink/ink397.xml"/><Relationship Id="rId3" Type="http://schemas.openxmlformats.org/officeDocument/2006/relationships/customXml" Target="../ink/ink373.xml"/><Relationship Id="rId12" Type="http://schemas.openxmlformats.org/officeDocument/2006/relationships/image" Target="../media/image274.emf"/><Relationship Id="rId17" Type="http://schemas.openxmlformats.org/officeDocument/2006/relationships/customXml" Target="../ink/ink380.xml"/><Relationship Id="rId25" Type="http://schemas.openxmlformats.org/officeDocument/2006/relationships/customXml" Target="../ink/ink384.xml"/><Relationship Id="rId33" Type="http://schemas.openxmlformats.org/officeDocument/2006/relationships/customXml" Target="../ink/ink388.xml"/><Relationship Id="rId38" Type="http://schemas.openxmlformats.org/officeDocument/2006/relationships/image" Target="../media/image288.emf"/><Relationship Id="rId46" Type="http://schemas.openxmlformats.org/officeDocument/2006/relationships/image" Target="../media/image293.emf"/><Relationship Id="rId59" Type="http://schemas.openxmlformats.org/officeDocument/2006/relationships/customXml" Target="../ink/ink401.xml"/><Relationship Id="rId20" Type="http://schemas.openxmlformats.org/officeDocument/2006/relationships/image" Target="../media/image278.emf"/><Relationship Id="rId41" Type="http://schemas.openxmlformats.org/officeDocument/2006/relationships/customXml" Target="../ink/ink392.xml"/><Relationship Id="rId54" Type="http://schemas.openxmlformats.org/officeDocument/2006/relationships/image" Target="../media/image297.emf"/><Relationship Id="rId62" Type="http://schemas.openxmlformats.org/officeDocument/2006/relationships/image" Target="../media/image30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10.emf"/><Relationship Id="rId15" Type="http://schemas.openxmlformats.org/officeDocument/2006/relationships/customXml" Target="../ink/ink379.xml"/><Relationship Id="rId23" Type="http://schemas.openxmlformats.org/officeDocument/2006/relationships/customXml" Target="../ink/ink383.xml"/><Relationship Id="rId28" Type="http://schemas.openxmlformats.org/officeDocument/2006/relationships/image" Target="../media/image283.emf"/><Relationship Id="rId36" Type="http://schemas.openxmlformats.org/officeDocument/2006/relationships/image" Target="../media/image287.emf"/><Relationship Id="rId49" Type="http://schemas.openxmlformats.org/officeDocument/2006/relationships/customXml" Target="../ink/ink396.xml"/><Relationship Id="rId57" Type="http://schemas.openxmlformats.org/officeDocument/2006/relationships/customXml" Target="../ink/ink400.xml"/><Relationship Id="rId10" Type="http://schemas.openxmlformats.org/officeDocument/2006/relationships/image" Target="../media/image273.emf"/><Relationship Id="rId31" Type="http://schemas.openxmlformats.org/officeDocument/2006/relationships/customXml" Target="../ink/ink387.xml"/><Relationship Id="rId44" Type="http://schemas.openxmlformats.org/officeDocument/2006/relationships/image" Target="../media/image292.emf"/><Relationship Id="rId52" Type="http://schemas.openxmlformats.org/officeDocument/2006/relationships/image" Target="../media/image296.emf"/><Relationship Id="rId60" Type="http://schemas.openxmlformats.org/officeDocument/2006/relationships/image" Target="../media/image301.emf"/><Relationship Id="rId4" Type="http://schemas.openxmlformats.org/officeDocument/2006/relationships/image" Target="../media/image2690.emf"/><Relationship Id="rId9" Type="http://schemas.openxmlformats.org/officeDocument/2006/relationships/customXml" Target="../ink/ink37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0.emf"/><Relationship Id="rId2" Type="http://schemas.openxmlformats.org/officeDocument/2006/relationships/customXml" Target="../ink/ink40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0.emf"/><Relationship Id="rId3" Type="http://schemas.openxmlformats.org/officeDocument/2006/relationships/customXml" Target="../ink/ink404.xml"/><Relationship Id="rId7" Type="http://schemas.openxmlformats.org/officeDocument/2006/relationships/customXml" Target="../ink/ink40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0.emf"/><Relationship Id="rId5" Type="http://schemas.openxmlformats.org/officeDocument/2006/relationships/customXml" Target="../ink/ink405.xml"/><Relationship Id="rId4" Type="http://schemas.openxmlformats.org/officeDocument/2006/relationships/image" Target="../media/image510.emf"/></Relationships>
</file>

<file path=ppt/slides/_rels/slide24.xml.rels><?xml version="1.0" encoding="UTF-8" standalone="yes"?>
<Relationships xmlns="http://schemas.openxmlformats.org/package/2006/relationships"><Relationship Id="rId26" Type="http://schemas.openxmlformats.org/officeDocument/2006/relationships/image" Target="../media/image471.emf"/><Relationship Id="rId21" Type="http://schemas.openxmlformats.org/officeDocument/2006/relationships/customXml" Target="../ink/ink416.xml"/><Relationship Id="rId42" Type="http://schemas.openxmlformats.org/officeDocument/2006/relationships/image" Target="../media/image479.emf"/><Relationship Id="rId47" Type="http://schemas.openxmlformats.org/officeDocument/2006/relationships/customXml" Target="../ink/ink429.xml"/><Relationship Id="rId63" Type="http://schemas.openxmlformats.org/officeDocument/2006/relationships/customXml" Target="../ink/ink437.xml"/><Relationship Id="rId68" Type="http://schemas.openxmlformats.org/officeDocument/2006/relationships/image" Target="../media/image494.emf"/><Relationship Id="rId84" Type="http://schemas.openxmlformats.org/officeDocument/2006/relationships/image" Target="../media/image503.emf"/><Relationship Id="rId89" Type="http://schemas.openxmlformats.org/officeDocument/2006/relationships/customXml" Target="../ink/ink450.xml"/><Relationship Id="rId16" Type="http://schemas.openxmlformats.org/officeDocument/2006/relationships/image" Target="../media/image465.emf"/><Relationship Id="rId11" Type="http://schemas.openxmlformats.org/officeDocument/2006/relationships/customXml" Target="../ink/ink411.xml"/><Relationship Id="rId32" Type="http://schemas.openxmlformats.org/officeDocument/2006/relationships/image" Target="../media/image474.emf"/><Relationship Id="rId37" Type="http://schemas.openxmlformats.org/officeDocument/2006/relationships/customXml" Target="../ink/ink424.xml"/><Relationship Id="rId53" Type="http://schemas.openxmlformats.org/officeDocument/2006/relationships/customXml" Target="../ink/ink432.xml"/><Relationship Id="rId58" Type="http://schemas.openxmlformats.org/officeDocument/2006/relationships/image" Target="../media/image488.emf"/><Relationship Id="rId74" Type="http://schemas.openxmlformats.org/officeDocument/2006/relationships/image" Target="../media/image497.emf"/><Relationship Id="rId79" Type="http://schemas.openxmlformats.org/officeDocument/2006/relationships/customXml" Target="../ink/ink445.xml"/><Relationship Id="rId102" Type="http://schemas.openxmlformats.org/officeDocument/2006/relationships/image" Target="../media/image513.emf"/><Relationship Id="rId5" Type="http://schemas.openxmlformats.org/officeDocument/2006/relationships/customXml" Target="../ink/ink408.xml"/><Relationship Id="rId90" Type="http://schemas.openxmlformats.org/officeDocument/2006/relationships/image" Target="../media/image506.emf"/><Relationship Id="rId95" Type="http://schemas.openxmlformats.org/officeDocument/2006/relationships/customXml" Target="../ink/ink453.xml"/><Relationship Id="rId22" Type="http://schemas.openxmlformats.org/officeDocument/2006/relationships/image" Target="../media/image468.emf"/><Relationship Id="rId27" Type="http://schemas.openxmlformats.org/officeDocument/2006/relationships/customXml" Target="../ink/ink419.xml"/><Relationship Id="rId43" Type="http://schemas.openxmlformats.org/officeDocument/2006/relationships/customXml" Target="../ink/ink427.xml"/><Relationship Id="rId48" Type="http://schemas.openxmlformats.org/officeDocument/2006/relationships/image" Target="../media/image483.emf"/><Relationship Id="rId64" Type="http://schemas.openxmlformats.org/officeDocument/2006/relationships/image" Target="../media/image492.emf"/><Relationship Id="rId69" Type="http://schemas.openxmlformats.org/officeDocument/2006/relationships/customXml" Target="../ink/ink440.xml"/><Relationship Id="rId80" Type="http://schemas.openxmlformats.org/officeDocument/2006/relationships/image" Target="../media/image501.emf"/><Relationship Id="rId85" Type="http://schemas.openxmlformats.org/officeDocument/2006/relationships/customXml" Target="../ink/ink448.xml"/><Relationship Id="rId12" Type="http://schemas.openxmlformats.org/officeDocument/2006/relationships/image" Target="../media/image463.emf"/><Relationship Id="rId17" Type="http://schemas.openxmlformats.org/officeDocument/2006/relationships/customXml" Target="../ink/ink414.xml"/><Relationship Id="rId25" Type="http://schemas.openxmlformats.org/officeDocument/2006/relationships/customXml" Target="../ink/ink418.xml"/><Relationship Id="rId33" Type="http://schemas.openxmlformats.org/officeDocument/2006/relationships/customXml" Target="../ink/ink422.xml"/><Relationship Id="rId38" Type="http://schemas.openxmlformats.org/officeDocument/2006/relationships/image" Target="../media/image477.emf"/><Relationship Id="rId46" Type="http://schemas.openxmlformats.org/officeDocument/2006/relationships/image" Target="../media/image482.emf"/><Relationship Id="rId59" Type="http://schemas.openxmlformats.org/officeDocument/2006/relationships/customXml" Target="../ink/ink435.xml"/><Relationship Id="rId67" Type="http://schemas.openxmlformats.org/officeDocument/2006/relationships/customXml" Target="../ink/ink439.xml"/><Relationship Id="rId103" Type="http://schemas.openxmlformats.org/officeDocument/2006/relationships/customXml" Target="../ink/ink457.xml"/><Relationship Id="rId20" Type="http://schemas.openxmlformats.org/officeDocument/2006/relationships/image" Target="../media/image467.emf"/><Relationship Id="rId41" Type="http://schemas.openxmlformats.org/officeDocument/2006/relationships/customXml" Target="../ink/ink426.xml"/><Relationship Id="rId54" Type="http://schemas.openxmlformats.org/officeDocument/2006/relationships/image" Target="../media/image486.emf"/><Relationship Id="rId62" Type="http://schemas.openxmlformats.org/officeDocument/2006/relationships/image" Target="../media/image491.emf"/><Relationship Id="rId70" Type="http://schemas.openxmlformats.org/officeDocument/2006/relationships/image" Target="../media/image495.emf"/><Relationship Id="rId75" Type="http://schemas.openxmlformats.org/officeDocument/2006/relationships/customXml" Target="../ink/ink443.xml"/><Relationship Id="rId83" Type="http://schemas.openxmlformats.org/officeDocument/2006/relationships/customXml" Target="../ink/ink447.xml"/><Relationship Id="rId88" Type="http://schemas.openxmlformats.org/officeDocument/2006/relationships/image" Target="../media/image505.emf"/><Relationship Id="rId91" Type="http://schemas.openxmlformats.org/officeDocument/2006/relationships/customXml" Target="../ink/ink451.xml"/><Relationship Id="rId96" Type="http://schemas.openxmlformats.org/officeDocument/2006/relationships/image" Target="../media/image50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9.emf"/><Relationship Id="rId15" Type="http://schemas.openxmlformats.org/officeDocument/2006/relationships/customXml" Target="../ink/ink413.xml"/><Relationship Id="rId23" Type="http://schemas.openxmlformats.org/officeDocument/2006/relationships/customXml" Target="../ink/ink417.xml"/><Relationship Id="rId28" Type="http://schemas.openxmlformats.org/officeDocument/2006/relationships/image" Target="../media/image472.emf"/><Relationship Id="rId36" Type="http://schemas.openxmlformats.org/officeDocument/2006/relationships/image" Target="../media/image476.emf"/><Relationship Id="rId49" Type="http://schemas.openxmlformats.org/officeDocument/2006/relationships/customXml" Target="../ink/ink430.xml"/><Relationship Id="rId57" Type="http://schemas.openxmlformats.org/officeDocument/2006/relationships/customXml" Target="../ink/ink434.xml"/><Relationship Id="rId10" Type="http://schemas.openxmlformats.org/officeDocument/2006/relationships/image" Target="../media/image462.emf"/><Relationship Id="rId31" Type="http://schemas.openxmlformats.org/officeDocument/2006/relationships/customXml" Target="../ink/ink421.xml"/><Relationship Id="rId44" Type="http://schemas.openxmlformats.org/officeDocument/2006/relationships/image" Target="../media/image481.emf"/><Relationship Id="rId52" Type="http://schemas.openxmlformats.org/officeDocument/2006/relationships/image" Target="../media/image485.emf"/><Relationship Id="rId60" Type="http://schemas.openxmlformats.org/officeDocument/2006/relationships/image" Target="../media/image489.emf"/><Relationship Id="rId65" Type="http://schemas.openxmlformats.org/officeDocument/2006/relationships/customXml" Target="../ink/ink438.xml"/><Relationship Id="rId73" Type="http://schemas.openxmlformats.org/officeDocument/2006/relationships/customXml" Target="../ink/ink442.xml"/><Relationship Id="rId78" Type="http://schemas.openxmlformats.org/officeDocument/2006/relationships/image" Target="../media/image499.emf"/><Relationship Id="rId81" Type="http://schemas.openxmlformats.org/officeDocument/2006/relationships/customXml" Target="../ink/ink446.xml"/><Relationship Id="rId86" Type="http://schemas.openxmlformats.org/officeDocument/2006/relationships/image" Target="../media/image504.emf"/><Relationship Id="rId94" Type="http://schemas.openxmlformats.org/officeDocument/2006/relationships/image" Target="../media/image508.emf"/><Relationship Id="rId99" Type="http://schemas.openxmlformats.org/officeDocument/2006/relationships/customXml" Target="../ink/ink455.xml"/><Relationship Id="rId101" Type="http://schemas.openxmlformats.org/officeDocument/2006/relationships/customXml" Target="../ink/ink456.xml"/><Relationship Id="rId4" Type="http://schemas.openxmlformats.org/officeDocument/2006/relationships/image" Target="../media/image458.emf"/><Relationship Id="rId9" Type="http://schemas.openxmlformats.org/officeDocument/2006/relationships/customXml" Target="../ink/ink410.xml"/><Relationship Id="rId13" Type="http://schemas.openxmlformats.org/officeDocument/2006/relationships/customXml" Target="../ink/ink412.xml"/><Relationship Id="rId18" Type="http://schemas.openxmlformats.org/officeDocument/2006/relationships/image" Target="../media/image466.emf"/><Relationship Id="rId39" Type="http://schemas.openxmlformats.org/officeDocument/2006/relationships/customXml" Target="../ink/ink425.xml"/><Relationship Id="rId34" Type="http://schemas.openxmlformats.org/officeDocument/2006/relationships/image" Target="../media/image475.emf"/><Relationship Id="rId50" Type="http://schemas.openxmlformats.org/officeDocument/2006/relationships/image" Target="../media/image484.emf"/><Relationship Id="rId55" Type="http://schemas.openxmlformats.org/officeDocument/2006/relationships/customXml" Target="../ink/ink433.xml"/><Relationship Id="rId76" Type="http://schemas.openxmlformats.org/officeDocument/2006/relationships/image" Target="../media/image498.emf"/><Relationship Id="rId97" Type="http://schemas.openxmlformats.org/officeDocument/2006/relationships/customXml" Target="../ink/ink454.xml"/><Relationship Id="rId104" Type="http://schemas.openxmlformats.org/officeDocument/2006/relationships/image" Target="../media/image514.emf"/><Relationship Id="rId7" Type="http://schemas.openxmlformats.org/officeDocument/2006/relationships/customXml" Target="../ink/ink409.xml"/><Relationship Id="rId71" Type="http://schemas.openxmlformats.org/officeDocument/2006/relationships/customXml" Target="../ink/ink441.xml"/><Relationship Id="rId92" Type="http://schemas.openxmlformats.org/officeDocument/2006/relationships/image" Target="../media/image507.emf"/><Relationship Id="rId2" Type="http://schemas.openxmlformats.org/officeDocument/2006/relationships/notesSlide" Target="../notesSlides/notesSlide6.xml"/><Relationship Id="rId29" Type="http://schemas.openxmlformats.org/officeDocument/2006/relationships/customXml" Target="../ink/ink420.xml"/><Relationship Id="rId24" Type="http://schemas.openxmlformats.org/officeDocument/2006/relationships/image" Target="../media/image469.emf"/><Relationship Id="rId40" Type="http://schemas.openxmlformats.org/officeDocument/2006/relationships/image" Target="../media/image478.emf"/><Relationship Id="rId45" Type="http://schemas.openxmlformats.org/officeDocument/2006/relationships/customXml" Target="../ink/ink428.xml"/><Relationship Id="rId66" Type="http://schemas.openxmlformats.org/officeDocument/2006/relationships/image" Target="../media/image493.emf"/><Relationship Id="rId87" Type="http://schemas.openxmlformats.org/officeDocument/2006/relationships/customXml" Target="../ink/ink449.xml"/><Relationship Id="rId61" Type="http://schemas.openxmlformats.org/officeDocument/2006/relationships/customXml" Target="../ink/ink436.xml"/><Relationship Id="rId82" Type="http://schemas.openxmlformats.org/officeDocument/2006/relationships/image" Target="../media/image502.emf"/><Relationship Id="rId19" Type="http://schemas.openxmlformats.org/officeDocument/2006/relationships/customXml" Target="../ink/ink415.xml"/><Relationship Id="rId14" Type="http://schemas.openxmlformats.org/officeDocument/2006/relationships/image" Target="../media/image464.emf"/><Relationship Id="rId30" Type="http://schemas.openxmlformats.org/officeDocument/2006/relationships/image" Target="../media/image473.emf"/><Relationship Id="rId35" Type="http://schemas.openxmlformats.org/officeDocument/2006/relationships/customXml" Target="../ink/ink423.xml"/><Relationship Id="rId56" Type="http://schemas.openxmlformats.org/officeDocument/2006/relationships/image" Target="../media/image487.emf"/><Relationship Id="rId77" Type="http://schemas.openxmlformats.org/officeDocument/2006/relationships/customXml" Target="../ink/ink444.xml"/><Relationship Id="rId100" Type="http://schemas.openxmlformats.org/officeDocument/2006/relationships/image" Target="../media/image512.emf"/><Relationship Id="rId8" Type="http://schemas.openxmlformats.org/officeDocument/2006/relationships/image" Target="../media/image461.emf"/><Relationship Id="rId51" Type="http://schemas.openxmlformats.org/officeDocument/2006/relationships/customXml" Target="../ink/ink431.xml"/><Relationship Id="rId72" Type="http://schemas.openxmlformats.org/officeDocument/2006/relationships/image" Target="../media/image496.emf"/><Relationship Id="rId93" Type="http://schemas.openxmlformats.org/officeDocument/2006/relationships/customXml" Target="../ink/ink452.xml"/><Relationship Id="rId98" Type="http://schemas.openxmlformats.org/officeDocument/2006/relationships/image" Target="../media/image511.emf"/><Relationship Id="rId3" Type="http://schemas.openxmlformats.org/officeDocument/2006/relationships/customXml" Target="../ink/ink40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0.emf"/><Relationship Id="rId13" Type="http://schemas.openxmlformats.org/officeDocument/2006/relationships/customXml" Target="../ink/ink463.xml"/><Relationship Id="rId3" Type="http://schemas.openxmlformats.org/officeDocument/2006/relationships/customXml" Target="../ink/ink458.xml"/><Relationship Id="rId7" Type="http://schemas.openxmlformats.org/officeDocument/2006/relationships/customXml" Target="../ink/ink460.xml"/><Relationship Id="rId12" Type="http://schemas.openxmlformats.org/officeDocument/2006/relationships/image" Target="../media/image58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0.emf"/><Relationship Id="rId11" Type="http://schemas.openxmlformats.org/officeDocument/2006/relationships/customXml" Target="../ink/ink462.xml"/><Relationship Id="rId5" Type="http://schemas.openxmlformats.org/officeDocument/2006/relationships/customXml" Target="../ink/ink459.xml"/><Relationship Id="rId10" Type="http://schemas.openxmlformats.org/officeDocument/2006/relationships/image" Target="../media/image570.emf"/><Relationship Id="rId4" Type="http://schemas.openxmlformats.org/officeDocument/2006/relationships/image" Target="../media/image540.emf"/><Relationship Id="rId9" Type="http://schemas.openxmlformats.org/officeDocument/2006/relationships/customXml" Target="../ink/ink461.xml"/><Relationship Id="rId14" Type="http://schemas.openxmlformats.org/officeDocument/2006/relationships/image" Target="../media/image590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0.emf"/><Relationship Id="rId13" Type="http://schemas.openxmlformats.org/officeDocument/2006/relationships/customXml" Target="../ink/ink469.xml"/><Relationship Id="rId3" Type="http://schemas.openxmlformats.org/officeDocument/2006/relationships/customXml" Target="../ink/ink464.xml"/><Relationship Id="rId7" Type="http://schemas.openxmlformats.org/officeDocument/2006/relationships/customXml" Target="../ink/ink466.xml"/><Relationship Id="rId12" Type="http://schemas.openxmlformats.org/officeDocument/2006/relationships/image" Target="../media/image58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0.emf"/><Relationship Id="rId11" Type="http://schemas.openxmlformats.org/officeDocument/2006/relationships/customXml" Target="../ink/ink468.xml"/><Relationship Id="rId5" Type="http://schemas.openxmlformats.org/officeDocument/2006/relationships/customXml" Target="../ink/ink465.xml"/><Relationship Id="rId10" Type="http://schemas.openxmlformats.org/officeDocument/2006/relationships/image" Target="../media/image570.emf"/><Relationship Id="rId4" Type="http://schemas.openxmlformats.org/officeDocument/2006/relationships/image" Target="../media/image600.emf"/><Relationship Id="rId9" Type="http://schemas.openxmlformats.org/officeDocument/2006/relationships/customXml" Target="../ink/ink467.xml"/><Relationship Id="rId14" Type="http://schemas.openxmlformats.org/officeDocument/2006/relationships/image" Target="../media/image59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png"/><Relationship Id="rId7" Type="http://schemas.openxmlformats.org/officeDocument/2006/relationships/image" Target="../media/image68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70.xml"/><Relationship Id="rId5" Type="http://schemas.openxmlformats.org/officeDocument/2006/relationships/image" Target="../media/image275.png"/><Relationship Id="rId4" Type="http://schemas.openxmlformats.org/officeDocument/2006/relationships/image" Target="../media/image27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9.emf"/><Relationship Id="rId3" Type="http://schemas.openxmlformats.org/officeDocument/2006/relationships/customXml" Target="../ink/ink471.xml"/><Relationship Id="rId7" Type="http://schemas.openxmlformats.org/officeDocument/2006/relationships/customXml" Target="../ink/ink47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8.emf"/><Relationship Id="rId5" Type="http://schemas.openxmlformats.org/officeDocument/2006/relationships/customXml" Target="../ink/ink472.xml"/><Relationship Id="rId4" Type="http://schemas.openxmlformats.org/officeDocument/2006/relationships/image" Target="../media/image307.emf"/><Relationship Id="rId9" Type="http://schemas.openxmlformats.org/officeDocument/2006/relationships/customXml" Target="../ink/ink474.xml"/></Relationships>
</file>

<file path=ppt/slides/_rels/slide2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487.xml"/><Relationship Id="rId21" Type="http://schemas.openxmlformats.org/officeDocument/2006/relationships/image" Target="../media/image321.emf"/><Relationship Id="rId42" Type="http://schemas.openxmlformats.org/officeDocument/2006/relationships/customXml" Target="../ink/ink495.xml"/><Relationship Id="rId47" Type="http://schemas.openxmlformats.org/officeDocument/2006/relationships/image" Target="../media/image303.emf"/><Relationship Id="rId63" Type="http://schemas.openxmlformats.org/officeDocument/2006/relationships/image" Target="../media/image338.emf"/><Relationship Id="rId68" Type="http://schemas.openxmlformats.org/officeDocument/2006/relationships/customXml" Target="../ink/ink507.xml"/><Relationship Id="rId84" Type="http://schemas.openxmlformats.org/officeDocument/2006/relationships/customXml" Target="../ink/ink515.xml"/><Relationship Id="rId89" Type="http://schemas.openxmlformats.org/officeDocument/2006/relationships/image" Target="../media/image353.emf"/><Relationship Id="rId16" Type="http://schemas.openxmlformats.org/officeDocument/2006/relationships/customXml" Target="../ink/ink482.xml"/><Relationship Id="rId11" Type="http://schemas.openxmlformats.org/officeDocument/2006/relationships/image" Target="../media/image315.emf"/><Relationship Id="rId32" Type="http://schemas.openxmlformats.org/officeDocument/2006/relationships/customXml" Target="../ink/ink490.xml"/><Relationship Id="rId37" Type="http://schemas.openxmlformats.org/officeDocument/2006/relationships/image" Target="../media/image329.emf"/><Relationship Id="rId53" Type="http://schemas.openxmlformats.org/officeDocument/2006/relationships/image" Target="../media/image306.emf"/><Relationship Id="rId58" Type="http://schemas.openxmlformats.org/officeDocument/2006/relationships/customXml" Target="../ink/ink502.xml"/><Relationship Id="rId74" Type="http://schemas.openxmlformats.org/officeDocument/2006/relationships/customXml" Target="../ink/ink510.xml"/><Relationship Id="rId79" Type="http://schemas.openxmlformats.org/officeDocument/2006/relationships/image" Target="../media/image347.emf"/><Relationship Id="rId5" Type="http://schemas.openxmlformats.org/officeDocument/2006/relationships/image" Target="../media/image312.emf"/><Relationship Id="rId90" Type="http://schemas.openxmlformats.org/officeDocument/2006/relationships/customXml" Target="../ink/ink518.xml"/><Relationship Id="rId14" Type="http://schemas.openxmlformats.org/officeDocument/2006/relationships/customXml" Target="../ink/ink481.xml"/><Relationship Id="rId22" Type="http://schemas.openxmlformats.org/officeDocument/2006/relationships/customXml" Target="../ink/ink485.xml"/><Relationship Id="rId27" Type="http://schemas.openxmlformats.org/officeDocument/2006/relationships/image" Target="../media/image324.emf"/><Relationship Id="rId30" Type="http://schemas.openxmlformats.org/officeDocument/2006/relationships/customXml" Target="../ink/ink489.xml"/><Relationship Id="rId35" Type="http://schemas.openxmlformats.org/officeDocument/2006/relationships/image" Target="../media/image328.emf"/><Relationship Id="rId43" Type="http://schemas.openxmlformats.org/officeDocument/2006/relationships/image" Target="../media/image333.emf"/><Relationship Id="rId48" Type="http://schemas.openxmlformats.org/officeDocument/2006/relationships/customXml" Target="../ink/ink497.xml"/><Relationship Id="rId56" Type="http://schemas.openxmlformats.org/officeDocument/2006/relationships/customXml" Target="../ink/ink501.xml"/><Relationship Id="rId64" Type="http://schemas.openxmlformats.org/officeDocument/2006/relationships/customXml" Target="../ink/ink505.xml"/><Relationship Id="rId69" Type="http://schemas.openxmlformats.org/officeDocument/2006/relationships/image" Target="../media/image342.emf"/><Relationship Id="rId77" Type="http://schemas.openxmlformats.org/officeDocument/2006/relationships/image" Target="../media/image346.emf"/><Relationship Id="rId8" Type="http://schemas.openxmlformats.org/officeDocument/2006/relationships/customXml" Target="../ink/ink478.xml"/><Relationship Id="rId51" Type="http://schemas.openxmlformats.org/officeDocument/2006/relationships/image" Target="../media/image305.emf"/><Relationship Id="rId72" Type="http://schemas.openxmlformats.org/officeDocument/2006/relationships/customXml" Target="../ink/ink509.xml"/><Relationship Id="rId80" Type="http://schemas.openxmlformats.org/officeDocument/2006/relationships/customXml" Target="../ink/ink513.xml"/><Relationship Id="rId85" Type="http://schemas.openxmlformats.org/officeDocument/2006/relationships/image" Target="../media/image351.emf"/><Relationship Id="rId93" Type="http://schemas.openxmlformats.org/officeDocument/2006/relationships/image" Target="../media/image355.emf"/><Relationship Id="rId3" Type="http://schemas.openxmlformats.org/officeDocument/2006/relationships/image" Target="../media/image311.emf"/><Relationship Id="rId12" Type="http://schemas.openxmlformats.org/officeDocument/2006/relationships/customXml" Target="../ink/ink480.xml"/><Relationship Id="rId17" Type="http://schemas.openxmlformats.org/officeDocument/2006/relationships/image" Target="../media/image318.emf"/><Relationship Id="rId25" Type="http://schemas.openxmlformats.org/officeDocument/2006/relationships/image" Target="../media/image323.emf"/><Relationship Id="rId33" Type="http://schemas.openxmlformats.org/officeDocument/2006/relationships/image" Target="../media/image327.emf"/><Relationship Id="rId38" Type="http://schemas.openxmlformats.org/officeDocument/2006/relationships/customXml" Target="../ink/ink493.xml"/><Relationship Id="rId59" Type="http://schemas.openxmlformats.org/officeDocument/2006/relationships/image" Target="../media/image336.emf"/><Relationship Id="rId67" Type="http://schemas.openxmlformats.org/officeDocument/2006/relationships/image" Target="../media/image341.emf"/><Relationship Id="rId20" Type="http://schemas.openxmlformats.org/officeDocument/2006/relationships/customXml" Target="../ink/ink484.xml"/><Relationship Id="rId41" Type="http://schemas.openxmlformats.org/officeDocument/2006/relationships/image" Target="../media/image332.emf"/><Relationship Id="rId54" Type="http://schemas.openxmlformats.org/officeDocument/2006/relationships/customXml" Target="../ink/ink500.xml"/><Relationship Id="rId62" Type="http://schemas.openxmlformats.org/officeDocument/2006/relationships/customXml" Target="../ink/ink504.xml"/><Relationship Id="rId70" Type="http://schemas.openxmlformats.org/officeDocument/2006/relationships/customXml" Target="../ink/ink508.xml"/><Relationship Id="rId75" Type="http://schemas.openxmlformats.org/officeDocument/2006/relationships/image" Target="../media/image345.emf"/><Relationship Id="rId83" Type="http://schemas.openxmlformats.org/officeDocument/2006/relationships/image" Target="../media/image349.emf"/><Relationship Id="rId88" Type="http://schemas.openxmlformats.org/officeDocument/2006/relationships/customXml" Target="../ink/ink517.xml"/><Relationship Id="rId91" Type="http://schemas.openxmlformats.org/officeDocument/2006/relationships/image" Target="../media/image35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77.xml"/><Relationship Id="rId15" Type="http://schemas.openxmlformats.org/officeDocument/2006/relationships/image" Target="../media/image317.emf"/><Relationship Id="rId23" Type="http://schemas.openxmlformats.org/officeDocument/2006/relationships/image" Target="../media/image322.emf"/><Relationship Id="rId28" Type="http://schemas.openxmlformats.org/officeDocument/2006/relationships/customXml" Target="../ink/ink488.xml"/><Relationship Id="rId36" Type="http://schemas.openxmlformats.org/officeDocument/2006/relationships/customXml" Target="../ink/ink492.xml"/><Relationship Id="rId49" Type="http://schemas.openxmlformats.org/officeDocument/2006/relationships/image" Target="../media/image304.emf"/><Relationship Id="rId57" Type="http://schemas.openxmlformats.org/officeDocument/2006/relationships/image" Target="../media/image335.emf"/><Relationship Id="rId10" Type="http://schemas.openxmlformats.org/officeDocument/2006/relationships/customXml" Target="../ink/ink479.xml"/><Relationship Id="rId31" Type="http://schemas.openxmlformats.org/officeDocument/2006/relationships/image" Target="../media/image326.emf"/><Relationship Id="rId44" Type="http://schemas.openxmlformats.org/officeDocument/2006/relationships/customXml" Target="../ink/ink496.xml"/><Relationship Id="rId52" Type="http://schemas.openxmlformats.org/officeDocument/2006/relationships/customXml" Target="../ink/ink499.xml"/><Relationship Id="rId60" Type="http://schemas.openxmlformats.org/officeDocument/2006/relationships/customXml" Target="../ink/ink503.xml"/><Relationship Id="rId65" Type="http://schemas.openxmlformats.org/officeDocument/2006/relationships/image" Target="../media/image339.emf"/><Relationship Id="rId73" Type="http://schemas.openxmlformats.org/officeDocument/2006/relationships/image" Target="../media/image344.emf"/><Relationship Id="rId78" Type="http://schemas.openxmlformats.org/officeDocument/2006/relationships/customXml" Target="../ink/ink512.xml"/><Relationship Id="rId81" Type="http://schemas.openxmlformats.org/officeDocument/2006/relationships/image" Target="../media/image348.emf"/><Relationship Id="rId86" Type="http://schemas.openxmlformats.org/officeDocument/2006/relationships/customXml" Target="../ink/ink516.xml"/><Relationship Id="rId4" Type="http://schemas.openxmlformats.org/officeDocument/2006/relationships/customXml" Target="../ink/ink476.xml"/><Relationship Id="rId9" Type="http://schemas.openxmlformats.org/officeDocument/2006/relationships/image" Target="../media/image314.emf"/><Relationship Id="rId13" Type="http://schemas.openxmlformats.org/officeDocument/2006/relationships/image" Target="../media/image316.emf"/><Relationship Id="rId18" Type="http://schemas.openxmlformats.org/officeDocument/2006/relationships/customXml" Target="../ink/ink483.xml"/><Relationship Id="rId39" Type="http://schemas.openxmlformats.org/officeDocument/2006/relationships/image" Target="../media/image331.emf"/><Relationship Id="rId34" Type="http://schemas.openxmlformats.org/officeDocument/2006/relationships/customXml" Target="../ink/ink491.xml"/><Relationship Id="rId50" Type="http://schemas.openxmlformats.org/officeDocument/2006/relationships/customXml" Target="../ink/ink498.xml"/><Relationship Id="rId55" Type="http://schemas.openxmlformats.org/officeDocument/2006/relationships/image" Target="../media/image334.emf"/><Relationship Id="rId76" Type="http://schemas.openxmlformats.org/officeDocument/2006/relationships/customXml" Target="../ink/ink511.xml"/><Relationship Id="rId7" Type="http://schemas.openxmlformats.org/officeDocument/2006/relationships/image" Target="../media/image313.emf"/><Relationship Id="rId71" Type="http://schemas.openxmlformats.org/officeDocument/2006/relationships/image" Target="../media/image343.emf"/><Relationship Id="rId92" Type="http://schemas.openxmlformats.org/officeDocument/2006/relationships/customXml" Target="../ink/ink519.xml"/><Relationship Id="rId2" Type="http://schemas.openxmlformats.org/officeDocument/2006/relationships/customXml" Target="../ink/ink475.xml"/><Relationship Id="rId29" Type="http://schemas.openxmlformats.org/officeDocument/2006/relationships/image" Target="../media/image325.emf"/><Relationship Id="rId24" Type="http://schemas.openxmlformats.org/officeDocument/2006/relationships/customXml" Target="../ink/ink486.xml"/><Relationship Id="rId40" Type="http://schemas.openxmlformats.org/officeDocument/2006/relationships/customXml" Target="../ink/ink494.xml"/><Relationship Id="rId66" Type="http://schemas.openxmlformats.org/officeDocument/2006/relationships/customXml" Target="../ink/ink506.xml"/><Relationship Id="rId87" Type="http://schemas.openxmlformats.org/officeDocument/2006/relationships/image" Target="../media/image352.emf"/><Relationship Id="rId61" Type="http://schemas.openxmlformats.org/officeDocument/2006/relationships/image" Target="../media/image337.emf"/><Relationship Id="rId82" Type="http://schemas.openxmlformats.org/officeDocument/2006/relationships/customXml" Target="../ink/ink514.xml"/><Relationship Id="rId19" Type="http://schemas.openxmlformats.org/officeDocument/2006/relationships/image" Target="../media/image319.emf"/></Relationships>
</file>

<file path=ppt/slides/_rels/slide3.xml.rels><?xml version="1.0" encoding="UTF-8" standalone="yes"?>
<Relationships xmlns="http://schemas.openxmlformats.org/package/2006/relationships"><Relationship Id="rId18" Type="http://schemas.openxmlformats.org/officeDocument/2006/relationships/customXml" Target="../ink/ink4.xml"/><Relationship Id="rId3" Type="http://schemas.openxmlformats.org/officeDocument/2006/relationships/image" Target="../media/image2.emf"/><Relationship Id="rId21" Type="http://schemas.openxmlformats.org/officeDocument/2006/relationships/customXml" Target="../ink/ink7.xml"/><Relationship Id="rId12" Type="http://schemas.openxmlformats.org/officeDocument/2006/relationships/customXml" Target="../ink/ink3.xml"/><Relationship Id="rId17" Type="http://schemas.openxmlformats.org/officeDocument/2006/relationships/image" Target="../media/image9.emf"/><Relationship Id="rId7" Type="http://schemas.openxmlformats.org/officeDocument/2006/relationships/image" Target="../media/image4.emf"/><Relationship Id="rId2" Type="http://schemas.openxmlformats.org/officeDocument/2006/relationships/customXml" Target="../ink/ink1.xml"/><Relationship Id="rId20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6.emf"/><Relationship Id="rId24" Type="http://schemas.openxmlformats.org/officeDocument/2006/relationships/image" Target="../media/image7.emf"/><Relationship Id="rId5" Type="http://schemas.openxmlformats.org/officeDocument/2006/relationships/image" Target="../media/image3.emf"/><Relationship Id="rId23" Type="http://schemas.openxmlformats.org/officeDocument/2006/relationships/customXml" Target="../ink/ink8.xml"/><Relationship Id="rId10" Type="http://schemas.openxmlformats.org/officeDocument/2006/relationships/customXml" Target="../ink/ink2.xml"/><Relationship Id="rId19" Type="http://schemas.openxmlformats.org/officeDocument/2006/relationships/customXml" Target="../ink/ink5.xml"/><Relationship Id="rId9" Type="http://schemas.openxmlformats.org/officeDocument/2006/relationships/image" Target="../media/image5.emf"/><Relationship Id="rId22" Type="http://schemas.openxmlformats.org/officeDocument/2006/relationships/image" Target="../media/image10.emf"/></Relationships>
</file>

<file path=ppt/slides/_rels/slide30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577.xml"/><Relationship Id="rId299" Type="http://schemas.openxmlformats.org/officeDocument/2006/relationships/customXml" Target="../ink/ink668.xml"/><Relationship Id="rId21" Type="http://schemas.openxmlformats.org/officeDocument/2006/relationships/image" Target="../media/image3440.emf"/><Relationship Id="rId63" Type="http://schemas.openxmlformats.org/officeDocument/2006/relationships/image" Target="../media/image367.emf"/><Relationship Id="rId159" Type="http://schemas.openxmlformats.org/officeDocument/2006/relationships/customXml" Target="../ink/ink598.xml"/><Relationship Id="rId170" Type="http://schemas.openxmlformats.org/officeDocument/2006/relationships/image" Target="../media/image424.emf"/><Relationship Id="rId226" Type="http://schemas.openxmlformats.org/officeDocument/2006/relationships/image" Target="../media/image455.emf"/><Relationship Id="rId268" Type="http://schemas.openxmlformats.org/officeDocument/2006/relationships/image" Target="../media/image532.emf"/><Relationship Id="rId32" Type="http://schemas.openxmlformats.org/officeDocument/2006/relationships/customXml" Target="../ink/ink535.xml"/><Relationship Id="rId74" Type="http://schemas.openxmlformats.org/officeDocument/2006/relationships/customXml" Target="../ink/ink556.xml"/><Relationship Id="rId128" Type="http://schemas.openxmlformats.org/officeDocument/2006/relationships/image" Target="../media/image401.emf"/><Relationship Id="rId5" Type="http://schemas.openxmlformats.org/officeDocument/2006/relationships/image" Target="../media/image3350.emf"/><Relationship Id="rId181" Type="http://schemas.openxmlformats.org/officeDocument/2006/relationships/customXml" Target="../ink/ink609.xml"/><Relationship Id="rId237" Type="http://schemas.openxmlformats.org/officeDocument/2006/relationships/customXml" Target="../ink/ink637.xml"/><Relationship Id="rId279" Type="http://schemas.openxmlformats.org/officeDocument/2006/relationships/customXml" Target="../ink/ink658.xml"/><Relationship Id="rId43" Type="http://schemas.openxmlformats.org/officeDocument/2006/relationships/image" Target="../media/image356.emf"/><Relationship Id="rId139" Type="http://schemas.openxmlformats.org/officeDocument/2006/relationships/customXml" Target="../ink/ink588.xml"/><Relationship Id="rId290" Type="http://schemas.openxmlformats.org/officeDocument/2006/relationships/image" Target="../media/image544.emf"/><Relationship Id="rId304" Type="http://schemas.openxmlformats.org/officeDocument/2006/relationships/image" Target="../media/image552.emf"/><Relationship Id="rId85" Type="http://schemas.openxmlformats.org/officeDocument/2006/relationships/image" Target="../media/image379.emf"/><Relationship Id="rId150" Type="http://schemas.openxmlformats.org/officeDocument/2006/relationships/image" Target="../media/image413.emf"/><Relationship Id="rId192" Type="http://schemas.openxmlformats.org/officeDocument/2006/relationships/image" Target="../media/image436.emf"/><Relationship Id="rId206" Type="http://schemas.openxmlformats.org/officeDocument/2006/relationships/image" Target="../media/image444.emf"/><Relationship Id="rId248" Type="http://schemas.openxmlformats.org/officeDocument/2006/relationships/image" Target="../media/image521.emf"/><Relationship Id="rId12" Type="http://schemas.openxmlformats.org/officeDocument/2006/relationships/customXml" Target="../ink/ink525.xml"/><Relationship Id="rId108" Type="http://schemas.openxmlformats.org/officeDocument/2006/relationships/image" Target="../media/image389.emf"/><Relationship Id="rId315" Type="http://schemas.openxmlformats.org/officeDocument/2006/relationships/customXml" Target="../ink/ink676.xml"/><Relationship Id="rId54" Type="http://schemas.openxmlformats.org/officeDocument/2006/relationships/customXml" Target="../ink/ink546.xml"/><Relationship Id="rId96" Type="http://schemas.openxmlformats.org/officeDocument/2006/relationships/customXml" Target="../ink/ink567.xml"/><Relationship Id="rId161" Type="http://schemas.openxmlformats.org/officeDocument/2006/relationships/customXml" Target="../ink/ink599.xml"/><Relationship Id="rId217" Type="http://schemas.openxmlformats.org/officeDocument/2006/relationships/customXml" Target="../ink/ink627.xml"/><Relationship Id="rId259" Type="http://schemas.openxmlformats.org/officeDocument/2006/relationships/customXml" Target="../ink/ink648.xml"/><Relationship Id="rId23" Type="http://schemas.openxmlformats.org/officeDocument/2006/relationships/image" Target="../media/image3450.emf"/><Relationship Id="rId119" Type="http://schemas.openxmlformats.org/officeDocument/2006/relationships/customXml" Target="../ink/ink578.xml"/><Relationship Id="rId270" Type="http://schemas.openxmlformats.org/officeDocument/2006/relationships/image" Target="../media/image533.emf"/><Relationship Id="rId65" Type="http://schemas.openxmlformats.org/officeDocument/2006/relationships/image" Target="../media/image368.emf"/><Relationship Id="rId130" Type="http://schemas.openxmlformats.org/officeDocument/2006/relationships/image" Target="../media/image402.emf"/><Relationship Id="rId172" Type="http://schemas.openxmlformats.org/officeDocument/2006/relationships/image" Target="../media/image425.emf"/><Relationship Id="rId228" Type="http://schemas.openxmlformats.org/officeDocument/2006/relationships/image" Target="../media/image456.emf"/><Relationship Id="rId13" Type="http://schemas.openxmlformats.org/officeDocument/2006/relationships/image" Target="../media/image3390.emf"/><Relationship Id="rId109" Type="http://schemas.openxmlformats.org/officeDocument/2006/relationships/customXml" Target="../ink/ink573.xml"/><Relationship Id="rId260" Type="http://schemas.openxmlformats.org/officeDocument/2006/relationships/image" Target="../media/image527.emf"/><Relationship Id="rId281" Type="http://schemas.openxmlformats.org/officeDocument/2006/relationships/customXml" Target="../ink/ink659.xml"/><Relationship Id="rId316" Type="http://schemas.openxmlformats.org/officeDocument/2006/relationships/image" Target="../media/image558.emf"/><Relationship Id="rId34" Type="http://schemas.openxmlformats.org/officeDocument/2006/relationships/customXml" Target="../ink/ink536.xml"/><Relationship Id="rId55" Type="http://schemas.openxmlformats.org/officeDocument/2006/relationships/image" Target="../media/image363.emf"/><Relationship Id="rId76" Type="http://schemas.openxmlformats.org/officeDocument/2006/relationships/customXml" Target="../ink/ink557.xml"/><Relationship Id="rId97" Type="http://schemas.openxmlformats.org/officeDocument/2006/relationships/image" Target="../media/image386.emf"/><Relationship Id="rId120" Type="http://schemas.openxmlformats.org/officeDocument/2006/relationships/image" Target="../media/image396.emf"/><Relationship Id="rId141" Type="http://schemas.openxmlformats.org/officeDocument/2006/relationships/customXml" Target="../ink/ink589.xml"/><Relationship Id="rId7" Type="http://schemas.openxmlformats.org/officeDocument/2006/relationships/image" Target="../media/image3360.emf"/><Relationship Id="rId162" Type="http://schemas.openxmlformats.org/officeDocument/2006/relationships/image" Target="../media/image419.emf"/><Relationship Id="rId183" Type="http://schemas.openxmlformats.org/officeDocument/2006/relationships/customXml" Target="../ink/ink610.xml"/><Relationship Id="rId218" Type="http://schemas.openxmlformats.org/officeDocument/2006/relationships/image" Target="../media/image451.emf"/><Relationship Id="rId239" Type="http://schemas.openxmlformats.org/officeDocument/2006/relationships/customXml" Target="../ink/ink638.xml"/><Relationship Id="rId250" Type="http://schemas.openxmlformats.org/officeDocument/2006/relationships/image" Target="../media/image522.emf"/><Relationship Id="rId271" Type="http://schemas.openxmlformats.org/officeDocument/2006/relationships/customXml" Target="../ink/ink654.xml"/><Relationship Id="rId292" Type="http://schemas.openxmlformats.org/officeDocument/2006/relationships/image" Target="../media/image545.emf"/><Relationship Id="rId306" Type="http://schemas.openxmlformats.org/officeDocument/2006/relationships/image" Target="../media/image553.emf"/><Relationship Id="rId24" Type="http://schemas.openxmlformats.org/officeDocument/2006/relationships/customXml" Target="../ink/ink531.xml"/><Relationship Id="rId45" Type="http://schemas.openxmlformats.org/officeDocument/2006/relationships/image" Target="../media/image357.emf"/><Relationship Id="rId66" Type="http://schemas.openxmlformats.org/officeDocument/2006/relationships/customXml" Target="../ink/ink552.xml"/><Relationship Id="rId87" Type="http://schemas.openxmlformats.org/officeDocument/2006/relationships/image" Target="../media/image381.emf"/><Relationship Id="rId110" Type="http://schemas.openxmlformats.org/officeDocument/2006/relationships/image" Target="../media/image391.emf"/><Relationship Id="rId131" Type="http://schemas.openxmlformats.org/officeDocument/2006/relationships/customXml" Target="../ink/ink584.xml"/><Relationship Id="rId152" Type="http://schemas.openxmlformats.org/officeDocument/2006/relationships/image" Target="../media/image414.emf"/><Relationship Id="rId173" Type="http://schemas.openxmlformats.org/officeDocument/2006/relationships/customXml" Target="../ink/ink605.xml"/><Relationship Id="rId194" Type="http://schemas.openxmlformats.org/officeDocument/2006/relationships/image" Target="../media/image437.emf"/><Relationship Id="rId208" Type="http://schemas.openxmlformats.org/officeDocument/2006/relationships/image" Target="../media/image445.emf"/><Relationship Id="rId229" Type="http://schemas.openxmlformats.org/officeDocument/2006/relationships/customXml" Target="../ink/ink633.xml"/><Relationship Id="rId240" Type="http://schemas.openxmlformats.org/officeDocument/2006/relationships/image" Target="../media/image516.emf"/><Relationship Id="rId261" Type="http://schemas.openxmlformats.org/officeDocument/2006/relationships/customXml" Target="../ink/ink649.xml"/><Relationship Id="rId14" Type="http://schemas.openxmlformats.org/officeDocument/2006/relationships/customXml" Target="../ink/ink526.xml"/><Relationship Id="rId35" Type="http://schemas.openxmlformats.org/officeDocument/2006/relationships/image" Target="../media/image3520.emf"/><Relationship Id="rId56" Type="http://schemas.openxmlformats.org/officeDocument/2006/relationships/customXml" Target="../ink/ink547.xml"/><Relationship Id="rId77" Type="http://schemas.openxmlformats.org/officeDocument/2006/relationships/image" Target="../media/image375.emf"/><Relationship Id="rId100" Type="http://schemas.openxmlformats.org/officeDocument/2006/relationships/customXml" Target="../ink/ink569.xml"/><Relationship Id="rId282" Type="http://schemas.openxmlformats.org/officeDocument/2006/relationships/image" Target="../media/image539.emf"/><Relationship Id="rId317" Type="http://schemas.openxmlformats.org/officeDocument/2006/relationships/customXml" Target="../ink/ink677.xml"/><Relationship Id="rId8" Type="http://schemas.openxmlformats.org/officeDocument/2006/relationships/customXml" Target="../ink/ink523.xml"/><Relationship Id="rId98" Type="http://schemas.openxmlformats.org/officeDocument/2006/relationships/customXml" Target="../ink/ink568.xml"/><Relationship Id="rId121" Type="http://schemas.openxmlformats.org/officeDocument/2006/relationships/customXml" Target="../ink/ink579.xml"/><Relationship Id="rId142" Type="http://schemas.openxmlformats.org/officeDocument/2006/relationships/image" Target="../media/image408.emf"/><Relationship Id="rId163" Type="http://schemas.openxmlformats.org/officeDocument/2006/relationships/customXml" Target="../ink/ink600.xml"/><Relationship Id="rId184" Type="http://schemas.openxmlformats.org/officeDocument/2006/relationships/image" Target="../media/image432.emf"/><Relationship Id="rId219" Type="http://schemas.openxmlformats.org/officeDocument/2006/relationships/customXml" Target="../ink/ink628.xml"/><Relationship Id="rId230" Type="http://schemas.openxmlformats.org/officeDocument/2006/relationships/image" Target="../media/image457.emf"/><Relationship Id="rId251" Type="http://schemas.openxmlformats.org/officeDocument/2006/relationships/customXml" Target="../ink/ink644.xml"/><Relationship Id="rId25" Type="http://schemas.openxmlformats.org/officeDocument/2006/relationships/image" Target="../media/image3460.emf"/><Relationship Id="rId46" Type="http://schemas.openxmlformats.org/officeDocument/2006/relationships/customXml" Target="../ink/ink542.xml"/><Relationship Id="rId67" Type="http://schemas.openxmlformats.org/officeDocument/2006/relationships/image" Target="../media/image369.emf"/><Relationship Id="rId272" Type="http://schemas.openxmlformats.org/officeDocument/2006/relationships/image" Target="../media/image534.emf"/><Relationship Id="rId293" Type="http://schemas.openxmlformats.org/officeDocument/2006/relationships/customXml" Target="../ink/ink665.xml"/><Relationship Id="rId307" Type="http://schemas.openxmlformats.org/officeDocument/2006/relationships/customXml" Target="../ink/ink672.xml"/><Relationship Id="rId88" Type="http://schemas.openxmlformats.org/officeDocument/2006/relationships/customXml" Target="../ink/ink563.xml"/><Relationship Id="rId111" Type="http://schemas.openxmlformats.org/officeDocument/2006/relationships/customXml" Target="../ink/ink574.xml"/><Relationship Id="rId132" Type="http://schemas.openxmlformats.org/officeDocument/2006/relationships/image" Target="../media/image403.emf"/><Relationship Id="rId153" Type="http://schemas.openxmlformats.org/officeDocument/2006/relationships/customXml" Target="../ink/ink595.xml"/><Relationship Id="rId174" Type="http://schemas.openxmlformats.org/officeDocument/2006/relationships/image" Target="../media/image426.emf"/><Relationship Id="rId195" Type="http://schemas.openxmlformats.org/officeDocument/2006/relationships/customXml" Target="../ink/ink616.xml"/><Relationship Id="rId209" Type="http://schemas.openxmlformats.org/officeDocument/2006/relationships/customXml" Target="../ink/ink623.xml"/><Relationship Id="rId220" Type="http://schemas.openxmlformats.org/officeDocument/2006/relationships/image" Target="../media/image452.emf"/><Relationship Id="rId241" Type="http://schemas.openxmlformats.org/officeDocument/2006/relationships/customXml" Target="../ink/ink639.xml"/><Relationship Id="rId15" Type="http://schemas.openxmlformats.org/officeDocument/2006/relationships/image" Target="../media/image3410.emf"/><Relationship Id="rId36" Type="http://schemas.openxmlformats.org/officeDocument/2006/relationships/customXml" Target="../ink/ink537.xml"/><Relationship Id="rId57" Type="http://schemas.openxmlformats.org/officeDocument/2006/relationships/image" Target="../media/image364.emf"/><Relationship Id="rId262" Type="http://schemas.openxmlformats.org/officeDocument/2006/relationships/image" Target="../media/image528.emf"/><Relationship Id="rId283" Type="http://schemas.openxmlformats.org/officeDocument/2006/relationships/customXml" Target="../ink/ink660.xml"/><Relationship Id="rId318" Type="http://schemas.openxmlformats.org/officeDocument/2006/relationships/image" Target="../media/image559.emf"/><Relationship Id="rId78" Type="http://schemas.openxmlformats.org/officeDocument/2006/relationships/customXml" Target="../ink/ink558.xml"/><Relationship Id="rId99" Type="http://schemas.openxmlformats.org/officeDocument/2006/relationships/image" Target="../media/image387.emf"/><Relationship Id="rId101" Type="http://schemas.openxmlformats.org/officeDocument/2006/relationships/image" Target="../media/image388.emf"/><Relationship Id="rId122" Type="http://schemas.openxmlformats.org/officeDocument/2006/relationships/image" Target="../media/image397.emf"/><Relationship Id="rId143" Type="http://schemas.openxmlformats.org/officeDocument/2006/relationships/customXml" Target="../ink/ink590.xml"/><Relationship Id="rId164" Type="http://schemas.openxmlformats.org/officeDocument/2006/relationships/image" Target="../media/image421.emf"/><Relationship Id="rId185" Type="http://schemas.openxmlformats.org/officeDocument/2006/relationships/customXml" Target="../ink/ink611.xml"/><Relationship Id="rId9" Type="http://schemas.openxmlformats.org/officeDocument/2006/relationships/image" Target="../media/image3370.emf"/><Relationship Id="rId210" Type="http://schemas.openxmlformats.org/officeDocument/2006/relationships/image" Target="../media/image446.emf"/><Relationship Id="rId26" Type="http://schemas.openxmlformats.org/officeDocument/2006/relationships/customXml" Target="../ink/ink532.xml"/><Relationship Id="rId231" Type="http://schemas.openxmlformats.org/officeDocument/2006/relationships/customXml" Target="../ink/ink634.xml"/><Relationship Id="rId252" Type="http://schemas.openxmlformats.org/officeDocument/2006/relationships/image" Target="../media/image523.emf"/><Relationship Id="rId273" Type="http://schemas.openxmlformats.org/officeDocument/2006/relationships/customXml" Target="../ink/ink655.xml"/><Relationship Id="rId294" Type="http://schemas.openxmlformats.org/officeDocument/2006/relationships/image" Target="../media/image546.emf"/><Relationship Id="rId308" Type="http://schemas.openxmlformats.org/officeDocument/2006/relationships/image" Target="../media/image554.emf"/><Relationship Id="rId47" Type="http://schemas.openxmlformats.org/officeDocument/2006/relationships/image" Target="../media/image358.emf"/><Relationship Id="rId68" Type="http://schemas.openxmlformats.org/officeDocument/2006/relationships/customXml" Target="../ink/ink553.xml"/><Relationship Id="rId89" Type="http://schemas.openxmlformats.org/officeDocument/2006/relationships/image" Target="../media/image382.emf"/><Relationship Id="rId112" Type="http://schemas.openxmlformats.org/officeDocument/2006/relationships/image" Target="../media/image392.emf"/><Relationship Id="rId133" Type="http://schemas.openxmlformats.org/officeDocument/2006/relationships/customXml" Target="../ink/ink585.xml"/><Relationship Id="rId154" Type="http://schemas.openxmlformats.org/officeDocument/2006/relationships/image" Target="../media/image415.emf"/><Relationship Id="rId175" Type="http://schemas.openxmlformats.org/officeDocument/2006/relationships/customXml" Target="../ink/ink606.xml"/><Relationship Id="rId196" Type="http://schemas.openxmlformats.org/officeDocument/2006/relationships/image" Target="../media/image438.emf"/><Relationship Id="rId200" Type="http://schemas.openxmlformats.org/officeDocument/2006/relationships/image" Target="../media/image441.emf"/><Relationship Id="rId16" Type="http://schemas.openxmlformats.org/officeDocument/2006/relationships/customXml" Target="../ink/ink527.xml"/><Relationship Id="rId221" Type="http://schemas.openxmlformats.org/officeDocument/2006/relationships/customXml" Target="../ink/ink629.xml"/><Relationship Id="rId242" Type="http://schemas.openxmlformats.org/officeDocument/2006/relationships/image" Target="../media/image517.emf"/><Relationship Id="rId263" Type="http://schemas.openxmlformats.org/officeDocument/2006/relationships/customXml" Target="../ink/ink650.xml"/><Relationship Id="rId284" Type="http://schemas.openxmlformats.org/officeDocument/2006/relationships/image" Target="../media/image541.emf"/><Relationship Id="rId319" Type="http://schemas.openxmlformats.org/officeDocument/2006/relationships/customXml" Target="../ink/ink678.xml"/><Relationship Id="rId37" Type="http://schemas.openxmlformats.org/officeDocument/2006/relationships/image" Target="../media/image3530.emf"/><Relationship Id="rId58" Type="http://schemas.openxmlformats.org/officeDocument/2006/relationships/customXml" Target="../ink/ink548.xml"/><Relationship Id="rId79" Type="http://schemas.openxmlformats.org/officeDocument/2006/relationships/image" Target="../media/image376.emf"/><Relationship Id="rId102" Type="http://schemas.openxmlformats.org/officeDocument/2006/relationships/customXml" Target="../ink/ink570.xml"/><Relationship Id="rId123" Type="http://schemas.openxmlformats.org/officeDocument/2006/relationships/customXml" Target="../ink/ink580.xml"/><Relationship Id="rId144" Type="http://schemas.openxmlformats.org/officeDocument/2006/relationships/image" Target="../media/image409.emf"/><Relationship Id="rId90" Type="http://schemas.openxmlformats.org/officeDocument/2006/relationships/customXml" Target="../ink/ink564.xml"/><Relationship Id="rId165" Type="http://schemas.openxmlformats.org/officeDocument/2006/relationships/customXml" Target="../ink/ink601.xml"/><Relationship Id="rId186" Type="http://schemas.openxmlformats.org/officeDocument/2006/relationships/image" Target="../media/image433.emf"/><Relationship Id="rId211" Type="http://schemas.openxmlformats.org/officeDocument/2006/relationships/customXml" Target="../ink/ink624.xml"/><Relationship Id="rId232" Type="http://schemas.openxmlformats.org/officeDocument/2006/relationships/image" Target="../media/image360.emf"/><Relationship Id="rId253" Type="http://schemas.openxmlformats.org/officeDocument/2006/relationships/customXml" Target="../ink/ink645.xml"/><Relationship Id="rId274" Type="http://schemas.openxmlformats.org/officeDocument/2006/relationships/image" Target="../media/image535.emf"/><Relationship Id="rId295" Type="http://schemas.openxmlformats.org/officeDocument/2006/relationships/customXml" Target="../ink/ink666.xml"/><Relationship Id="rId309" Type="http://schemas.openxmlformats.org/officeDocument/2006/relationships/customXml" Target="../ink/ink673.xml"/><Relationship Id="rId27" Type="http://schemas.openxmlformats.org/officeDocument/2006/relationships/image" Target="../media/image3470.emf"/><Relationship Id="rId48" Type="http://schemas.openxmlformats.org/officeDocument/2006/relationships/customXml" Target="../ink/ink543.xml"/><Relationship Id="rId69" Type="http://schemas.openxmlformats.org/officeDocument/2006/relationships/image" Target="../media/image371.emf"/><Relationship Id="rId113" Type="http://schemas.openxmlformats.org/officeDocument/2006/relationships/customXml" Target="../ink/ink575.xml"/><Relationship Id="rId134" Type="http://schemas.openxmlformats.org/officeDocument/2006/relationships/image" Target="../media/image404.emf"/><Relationship Id="rId320" Type="http://schemas.openxmlformats.org/officeDocument/2006/relationships/image" Target="../media/image561.emf"/><Relationship Id="rId80" Type="http://schemas.openxmlformats.org/officeDocument/2006/relationships/customXml" Target="../ink/ink559.xml"/><Relationship Id="rId155" Type="http://schemas.openxmlformats.org/officeDocument/2006/relationships/customXml" Target="../ink/ink596.xml"/><Relationship Id="rId176" Type="http://schemas.openxmlformats.org/officeDocument/2006/relationships/image" Target="../media/image427.emf"/><Relationship Id="rId197" Type="http://schemas.openxmlformats.org/officeDocument/2006/relationships/customXml" Target="../ink/ink617.xml"/><Relationship Id="rId201" Type="http://schemas.openxmlformats.org/officeDocument/2006/relationships/customXml" Target="../ink/ink619.xml"/><Relationship Id="rId222" Type="http://schemas.openxmlformats.org/officeDocument/2006/relationships/image" Target="../media/image453.emf"/><Relationship Id="rId243" Type="http://schemas.openxmlformats.org/officeDocument/2006/relationships/customXml" Target="../ink/ink640.xml"/><Relationship Id="rId264" Type="http://schemas.openxmlformats.org/officeDocument/2006/relationships/image" Target="../media/image529.emf"/><Relationship Id="rId285" Type="http://schemas.openxmlformats.org/officeDocument/2006/relationships/customXml" Target="../ink/ink661.xml"/><Relationship Id="rId17" Type="http://schemas.openxmlformats.org/officeDocument/2006/relationships/image" Target="../media/image3420.emf"/><Relationship Id="rId38" Type="http://schemas.openxmlformats.org/officeDocument/2006/relationships/customXml" Target="../ink/ink538.xml"/><Relationship Id="rId59" Type="http://schemas.openxmlformats.org/officeDocument/2006/relationships/image" Target="../media/image365.emf"/><Relationship Id="rId103" Type="http://schemas.openxmlformats.org/officeDocument/2006/relationships/image" Target="../media/image217.emf"/><Relationship Id="rId124" Type="http://schemas.openxmlformats.org/officeDocument/2006/relationships/image" Target="../media/image398.emf"/><Relationship Id="rId310" Type="http://schemas.openxmlformats.org/officeDocument/2006/relationships/image" Target="../media/image555.emf"/><Relationship Id="rId70" Type="http://schemas.openxmlformats.org/officeDocument/2006/relationships/customXml" Target="../ink/ink554.xml"/><Relationship Id="rId91" Type="http://schemas.openxmlformats.org/officeDocument/2006/relationships/image" Target="../media/image383.emf"/><Relationship Id="rId145" Type="http://schemas.openxmlformats.org/officeDocument/2006/relationships/customXml" Target="../ink/ink591.xml"/><Relationship Id="rId166" Type="http://schemas.openxmlformats.org/officeDocument/2006/relationships/image" Target="../media/image422.emf"/><Relationship Id="rId187" Type="http://schemas.openxmlformats.org/officeDocument/2006/relationships/customXml" Target="../ink/ink612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447.emf"/><Relationship Id="rId233" Type="http://schemas.openxmlformats.org/officeDocument/2006/relationships/customXml" Target="../ink/ink635.xml"/><Relationship Id="rId254" Type="http://schemas.openxmlformats.org/officeDocument/2006/relationships/image" Target="../media/image524.emf"/><Relationship Id="rId28" Type="http://schemas.openxmlformats.org/officeDocument/2006/relationships/customXml" Target="../ink/ink533.xml"/><Relationship Id="rId49" Type="http://schemas.openxmlformats.org/officeDocument/2006/relationships/image" Target="../media/image359.emf"/><Relationship Id="rId114" Type="http://schemas.openxmlformats.org/officeDocument/2006/relationships/image" Target="../media/image393.emf"/><Relationship Id="rId275" Type="http://schemas.openxmlformats.org/officeDocument/2006/relationships/customXml" Target="../ink/ink656.xml"/><Relationship Id="rId296" Type="http://schemas.openxmlformats.org/officeDocument/2006/relationships/image" Target="../media/image547.emf"/><Relationship Id="rId300" Type="http://schemas.openxmlformats.org/officeDocument/2006/relationships/image" Target="../media/image549.emf"/><Relationship Id="rId60" Type="http://schemas.openxmlformats.org/officeDocument/2006/relationships/customXml" Target="../ink/ink549.xml"/><Relationship Id="rId81" Type="http://schemas.openxmlformats.org/officeDocument/2006/relationships/image" Target="../media/image377.emf"/><Relationship Id="rId135" Type="http://schemas.openxmlformats.org/officeDocument/2006/relationships/customXml" Target="../ink/ink586.xml"/><Relationship Id="rId156" Type="http://schemas.openxmlformats.org/officeDocument/2006/relationships/image" Target="../media/image416.emf"/><Relationship Id="rId177" Type="http://schemas.openxmlformats.org/officeDocument/2006/relationships/customXml" Target="../ink/ink607.xml"/><Relationship Id="rId198" Type="http://schemas.openxmlformats.org/officeDocument/2006/relationships/image" Target="../media/image439.emf"/><Relationship Id="rId202" Type="http://schemas.openxmlformats.org/officeDocument/2006/relationships/image" Target="../media/image442.emf"/><Relationship Id="rId223" Type="http://schemas.openxmlformats.org/officeDocument/2006/relationships/customXml" Target="../ink/ink630.xml"/><Relationship Id="rId244" Type="http://schemas.openxmlformats.org/officeDocument/2006/relationships/image" Target="../media/image518.emf"/><Relationship Id="rId18" Type="http://schemas.openxmlformats.org/officeDocument/2006/relationships/customXml" Target="../ink/ink528.xml"/><Relationship Id="rId39" Type="http://schemas.openxmlformats.org/officeDocument/2006/relationships/image" Target="../media/image3540.emf"/><Relationship Id="rId265" Type="http://schemas.openxmlformats.org/officeDocument/2006/relationships/customXml" Target="../ink/ink651.xml"/><Relationship Id="rId286" Type="http://schemas.openxmlformats.org/officeDocument/2006/relationships/image" Target="../media/image542.emf"/><Relationship Id="rId50" Type="http://schemas.openxmlformats.org/officeDocument/2006/relationships/customXml" Target="../ink/ink544.xml"/><Relationship Id="rId125" Type="http://schemas.openxmlformats.org/officeDocument/2006/relationships/customXml" Target="../ink/ink581.xml"/><Relationship Id="rId146" Type="http://schemas.openxmlformats.org/officeDocument/2006/relationships/image" Target="../media/image411.emf"/><Relationship Id="rId167" Type="http://schemas.openxmlformats.org/officeDocument/2006/relationships/customXml" Target="../ink/ink602.xml"/><Relationship Id="rId188" Type="http://schemas.openxmlformats.org/officeDocument/2006/relationships/image" Target="../media/image434.emf"/><Relationship Id="rId311" Type="http://schemas.openxmlformats.org/officeDocument/2006/relationships/customXml" Target="../ink/ink674.xml"/><Relationship Id="rId71" Type="http://schemas.openxmlformats.org/officeDocument/2006/relationships/image" Target="../media/image372.emf"/><Relationship Id="rId92" Type="http://schemas.openxmlformats.org/officeDocument/2006/relationships/customXml" Target="../ink/ink565.xml"/><Relationship Id="rId213" Type="http://schemas.openxmlformats.org/officeDocument/2006/relationships/customXml" Target="../ink/ink625.xml"/><Relationship Id="rId234" Type="http://schemas.openxmlformats.org/officeDocument/2006/relationships/image" Target="../media/image470.emf"/><Relationship Id="rId2" Type="http://schemas.openxmlformats.org/officeDocument/2006/relationships/customXml" Target="../ink/ink520.xml"/><Relationship Id="rId29" Type="http://schemas.openxmlformats.org/officeDocument/2006/relationships/image" Target="../media/image3480.emf"/><Relationship Id="rId255" Type="http://schemas.openxmlformats.org/officeDocument/2006/relationships/customXml" Target="../ink/ink646.xml"/><Relationship Id="rId276" Type="http://schemas.openxmlformats.org/officeDocument/2006/relationships/image" Target="../media/image536.emf"/><Relationship Id="rId297" Type="http://schemas.openxmlformats.org/officeDocument/2006/relationships/customXml" Target="../ink/ink667.xml"/><Relationship Id="rId40" Type="http://schemas.openxmlformats.org/officeDocument/2006/relationships/customXml" Target="../ink/ink539.xml"/><Relationship Id="rId115" Type="http://schemas.openxmlformats.org/officeDocument/2006/relationships/customXml" Target="../ink/ink576.xml"/><Relationship Id="rId136" Type="http://schemas.openxmlformats.org/officeDocument/2006/relationships/image" Target="../media/image405.emf"/><Relationship Id="rId157" Type="http://schemas.openxmlformats.org/officeDocument/2006/relationships/customXml" Target="../ink/ink597.xml"/><Relationship Id="rId178" Type="http://schemas.openxmlformats.org/officeDocument/2006/relationships/image" Target="../media/image428.emf"/><Relationship Id="rId301" Type="http://schemas.openxmlformats.org/officeDocument/2006/relationships/customXml" Target="../ink/ink669.xml"/><Relationship Id="rId61" Type="http://schemas.openxmlformats.org/officeDocument/2006/relationships/image" Target="../media/image366.emf"/><Relationship Id="rId82" Type="http://schemas.openxmlformats.org/officeDocument/2006/relationships/customXml" Target="../ink/ink560.xml"/><Relationship Id="rId199" Type="http://schemas.openxmlformats.org/officeDocument/2006/relationships/customXml" Target="../ink/ink618.xml"/><Relationship Id="rId203" Type="http://schemas.openxmlformats.org/officeDocument/2006/relationships/customXml" Target="../ink/ink620.xml"/><Relationship Id="rId19" Type="http://schemas.openxmlformats.org/officeDocument/2006/relationships/image" Target="../media/image3430.emf"/><Relationship Id="rId224" Type="http://schemas.openxmlformats.org/officeDocument/2006/relationships/image" Target="../media/image454.emf"/><Relationship Id="rId245" Type="http://schemas.openxmlformats.org/officeDocument/2006/relationships/customXml" Target="../ink/ink641.xml"/><Relationship Id="rId266" Type="http://schemas.openxmlformats.org/officeDocument/2006/relationships/image" Target="../media/image531.emf"/><Relationship Id="rId287" Type="http://schemas.openxmlformats.org/officeDocument/2006/relationships/customXml" Target="../ink/ink662.xml"/><Relationship Id="rId30" Type="http://schemas.openxmlformats.org/officeDocument/2006/relationships/customXml" Target="../ink/ink534.xml"/><Relationship Id="rId105" Type="http://schemas.openxmlformats.org/officeDocument/2006/relationships/image" Target="../media/image1260.emf"/><Relationship Id="rId126" Type="http://schemas.openxmlformats.org/officeDocument/2006/relationships/image" Target="../media/image399.emf"/><Relationship Id="rId147" Type="http://schemas.openxmlformats.org/officeDocument/2006/relationships/customXml" Target="../ink/ink592.xml"/><Relationship Id="rId168" Type="http://schemas.openxmlformats.org/officeDocument/2006/relationships/image" Target="../media/image423.emf"/><Relationship Id="rId312" Type="http://schemas.openxmlformats.org/officeDocument/2006/relationships/image" Target="../media/image556.emf"/><Relationship Id="rId51" Type="http://schemas.openxmlformats.org/officeDocument/2006/relationships/image" Target="../media/image361.emf"/><Relationship Id="rId72" Type="http://schemas.openxmlformats.org/officeDocument/2006/relationships/customXml" Target="../ink/ink555.xml"/><Relationship Id="rId93" Type="http://schemas.openxmlformats.org/officeDocument/2006/relationships/image" Target="../media/image384.emf"/><Relationship Id="rId189" Type="http://schemas.openxmlformats.org/officeDocument/2006/relationships/customXml" Target="../ink/ink613.xml"/><Relationship Id="rId3" Type="http://schemas.openxmlformats.org/officeDocument/2006/relationships/image" Target="../media/image3340.emf"/><Relationship Id="rId214" Type="http://schemas.openxmlformats.org/officeDocument/2006/relationships/image" Target="../media/image448.emf"/><Relationship Id="rId235" Type="http://schemas.openxmlformats.org/officeDocument/2006/relationships/customXml" Target="../ink/ink636.xml"/><Relationship Id="rId256" Type="http://schemas.openxmlformats.org/officeDocument/2006/relationships/image" Target="../media/image525.emf"/><Relationship Id="rId277" Type="http://schemas.openxmlformats.org/officeDocument/2006/relationships/customXml" Target="../ink/ink657.xml"/><Relationship Id="rId298" Type="http://schemas.openxmlformats.org/officeDocument/2006/relationships/image" Target="../media/image548.emf"/><Relationship Id="rId116" Type="http://schemas.openxmlformats.org/officeDocument/2006/relationships/image" Target="../media/image394.emf"/><Relationship Id="rId137" Type="http://schemas.openxmlformats.org/officeDocument/2006/relationships/customXml" Target="../ink/ink587.xml"/><Relationship Id="rId158" Type="http://schemas.openxmlformats.org/officeDocument/2006/relationships/image" Target="../media/image417.emf"/><Relationship Id="rId302" Type="http://schemas.openxmlformats.org/officeDocument/2006/relationships/image" Target="../media/image551.emf"/><Relationship Id="rId20" Type="http://schemas.openxmlformats.org/officeDocument/2006/relationships/customXml" Target="../ink/ink529.xml"/><Relationship Id="rId41" Type="http://schemas.openxmlformats.org/officeDocument/2006/relationships/image" Target="../media/image3550.emf"/><Relationship Id="rId62" Type="http://schemas.openxmlformats.org/officeDocument/2006/relationships/customXml" Target="../ink/ink550.xml"/><Relationship Id="rId83" Type="http://schemas.openxmlformats.org/officeDocument/2006/relationships/image" Target="../media/image378.emf"/><Relationship Id="rId179" Type="http://schemas.openxmlformats.org/officeDocument/2006/relationships/customXml" Target="../ink/ink608.xml"/><Relationship Id="rId190" Type="http://schemas.openxmlformats.org/officeDocument/2006/relationships/image" Target="../media/image435.emf"/><Relationship Id="rId204" Type="http://schemas.openxmlformats.org/officeDocument/2006/relationships/image" Target="../media/image443.emf"/><Relationship Id="rId225" Type="http://schemas.openxmlformats.org/officeDocument/2006/relationships/customXml" Target="../ink/ink631.xml"/><Relationship Id="rId246" Type="http://schemas.openxmlformats.org/officeDocument/2006/relationships/image" Target="../media/image519.emf"/><Relationship Id="rId267" Type="http://schemas.openxmlformats.org/officeDocument/2006/relationships/customXml" Target="../ink/ink652.xml"/><Relationship Id="rId288" Type="http://schemas.openxmlformats.org/officeDocument/2006/relationships/image" Target="../media/image543.emf"/><Relationship Id="rId106" Type="http://schemas.openxmlformats.org/officeDocument/2006/relationships/customXml" Target="../ink/ink571.xml"/><Relationship Id="rId127" Type="http://schemas.openxmlformats.org/officeDocument/2006/relationships/customXml" Target="../ink/ink582.xml"/><Relationship Id="rId313" Type="http://schemas.openxmlformats.org/officeDocument/2006/relationships/customXml" Target="../ink/ink675.xml"/><Relationship Id="rId10" Type="http://schemas.openxmlformats.org/officeDocument/2006/relationships/customXml" Target="../ink/ink524.xml"/><Relationship Id="rId31" Type="http://schemas.openxmlformats.org/officeDocument/2006/relationships/image" Target="../media/image3490.emf"/><Relationship Id="rId52" Type="http://schemas.openxmlformats.org/officeDocument/2006/relationships/customXml" Target="../ink/ink545.xml"/><Relationship Id="rId73" Type="http://schemas.openxmlformats.org/officeDocument/2006/relationships/image" Target="../media/image373.emf"/><Relationship Id="rId94" Type="http://schemas.openxmlformats.org/officeDocument/2006/relationships/customXml" Target="../ink/ink566.xml"/><Relationship Id="rId148" Type="http://schemas.openxmlformats.org/officeDocument/2006/relationships/image" Target="../media/image412.emf"/><Relationship Id="rId169" Type="http://schemas.openxmlformats.org/officeDocument/2006/relationships/customXml" Target="../ink/ink603.xml"/><Relationship Id="rId4" Type="http://schemas.openxmlformats.org/officeDocument/2006/relationships/customXml" Target="../ink/ink521.xml"/><Relationship Id="rId180" Type="http://schemas.openxmlformats.org/officeDocument/2006/relationships/image" Target="../media/image429.emf"/><Relationship Id="rId215" Type="http://schemas.openxmlformats.org/officeDocument/2006/relationships/customXml" Target="../ink/ink626.xml"/><Relationship Id="rId236" Type="http://schemas.openxmlformats.org/officeDocument/2006/relationships/image" Target="../media/image480.emf"/><Relationship Id="rId257" Type="http://schemas.openxmlformats.org/officeDocument/2006/relationships/customXml" Target="../ink/ink647.xml"/><Relationship Id="rId278" Type="http://schemas.openxmlformats.org/officeDocument/2006/relationships/image" Target="../media/image537.emf"/><Relationship Id="rId303" Type="http://schemas.openxmlformats.org/officeDocument/2006/relationships/customXml" Target="../ink/ink670.xml"/><Relationship Id="rId42" Type="http://schemas.openxmlformats.org/officeDocument/2006/relationships/customXml" Target="../ink/ink540.xml"/><Relationship Id="rId84" Type="http://schemas.openxmlformats.org/officeDocument/2006/relationships/customXml" Target="../ink/ink561.xml"/><Relationship Id="rId138" Type="http://schemas.openxmlformats.org/officeDocument/2006/relationships/image" Target="../media/image406.emf"/><Relationship Id="rId191" Type="http://schemas.openxmlformats.org/officeDocument/2006/relationships/customXml" Target="../ink/ink614.xml"/><Relationship Id="rId205" Type="http://schemas.openxmlformats.org/officeDocument/2006/relationships/customXml" Target="../ink/ink621.xml"/><Relationship Id="rId247" Type="http://schemas.openxmlformats.org/officeDocument/2006/relationships/customXml" Target="../ink/ink642.xml"/><Relationship Id="rId107" Type="http://schemas.openxmlformats.org/officeDocument/2006/relationships/customXml" Target="../ink/ink572.xml"/><Relationship Id="rId289" Type="http://schemas.openxmlformats.org/officeDocument/2006/relationships/customXml" Target="../ink/ink663.xml"/><Relationship Id="rId11" Type="http://schemas.openxmlformats.org/officeDocument/2006/relationships/image" Target="../media/image3380.emf"/><Relationship Id="rId53" Type="http://schemas.openxmlformats.org/officeDocument/2006/relationships/image" Target="../media/image362.emf"/><Relationship Id="rId149" Type="http://schemas.openxmlformats.org/officeDocument/2006/relationships/customXml" Target="../ink/ink593.xml"/><Relationship Id="rId314" Type="http://schemas.openxmlformats.org/officeDocument/2006/relationships/image" Target="../media/image557.emf"/><Relationship Id="rId95" Type="http://schemas.openxmlformats.org/officeDocument/2006/relationships/image" Target="../media/image385.emf"/><Relationship Id="rId160" Type="http://schemas.openxmlformats.org/officeDocument/2006/relationships/image" Target="../media/image418.emf"/><Relationship Id="rId216" Type="http://schemas.openxmlformats.org/officeDocument/2006/relationships/image" Target="../media/image449.emf"/><Relationship Id="rId258" Type="http://schemas.openxmlformats.org/officeDocument/2006/relationships/image" Target="../media/image526.emf"/><Relationship Id="rId22" Type="http://schemas.openxmlformats.org/officeDocument/2006/relationships/customXml" Target="../ink/ink530.xml"/><Relationship Id="rId64" Type="http://schemas.openxmlformats.org/officeDocument/2006/relationships/customXml" Target="../ink/ink551.xml"/><Relationship Id="rId118" Type="http://schemas.openxmlformats.org/officeDocument/2006/relationships/image" Target="../media/image395.emf"/><Relationship Id="rId171" Type="http://schemas.openxmlformats.org/officeDocument/2006/relationships/customXml" Target="../ink/ink604.xml"/><Relationship Id="rId227" Type="http://schemas.openxmlformats.org/officeDocument/2006/relationships/customXml" Target="../ink/ink632.xml"/><Relationship Id="rId269" Type="http://schemas.openxmlformats.org/officeDocument/2006/relationships/customXml" Target="../ink/ink653.xml"/><Relationship Id="rId33" Type="http://schemas.openxmlformats.org/officeDocument/2006/relationships/image" Target="../media/image3510.emf"/><Relationship Id="rId129" Type="http://schemas.openxmlformats.org/officeDocument/2006/relationships/customXml" Target="../ink/ink583.xml"/><Relationship Id="rId280" Type="http://schemas.openxmlformats.org/officeDocument/2006/relationships/image" Target="../media/image538.emf"/><Relationship Id="rId75" Type="http://schemas.openxmlformats.org/officeDocument/2006/relationships/image" Target="../media/image374.emf"/><Relationship Id="rId140" Type="http://schemas.openxmlformats.org/officeDocument/2006/relationships/image" Target="../media/image407.emf"/><Relationship Id="rId182" Type="http://schemas.openxmlformats.org/officeDocument/2006/relationships/image" Target="../media/image431.emf"/><Relationship Id="rId6" Type="http://schemas.openxmlformats.org/officeDocument/2006/relationships/customXml" Target="../ink/ink522.xml"/><Relationship Id="rId238" Type="http://schemas.openxmlformats.org/officeDocument/2006/relationships/image" Target="../media/image515.emf"/><Relationship Id="rId291" Type="http://schemas.openxmlformats.org/officeDocument/2006/relationships/customXml" Target="../ink/ink664.xml"/><Relationship Id="rId305" Type="http://schemas.openxmlformats.org/officeDocument/2006/relationships/customXml" Target="../ink/ink671.xml"/><Relationship Id="rId44" Type="http://schemas.openxmlformats.org/officeDocument/2006/relationships/customXml" Target="../ink/ink541.xml"/><Relationship Id="rId86" Type="http://schemas.openxmlformats.org/officeDocument/2006/relationships/customXml" Target="../ink/ink562.xml"/><Relationship Id="rId151" Type="http://schemas.openxmlformats.org/officeDocument/2006/relationships/customXml" Target="../ink/ink594.xml"/><Relationship Id="rId193" Type="http://schemas.openxmlformats.org/officeDocument/2006/relationships/customXml" Target="../ink/ink615.xml"/><Relationship Id="rId207" Type="http://schemas.openxmlformats.org/officeDocument/2006/relationships/customXml" Target="../ink/ink622.xml"/><Relationship Id="rId249" Type="http://schemas.openxmlformats.org/officeDocument/2006/relationships/customXml" Target="../ink/ink64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customXml" Target="../ink/ink682.xml"/><Relationship Id="rId26" Type="http://schemas.openxmlformats.org/officeDocument/2006/relationships/customXml" Target="../ink/ink686.xml"/><Relationship Id="rId3" Type="http://schemas.openxmlformats.org/officeDocument/2006/relationships/image" Target="../media/image690.emf"/><Relationship Id="rId21" Type="http://schemas.openxmlformats.org/officeDocument/2006/relationships/image" Target="../media/image651.emf"/><Relationship Id="rId7" Type="http://schemas.openxmlformats.org/officeDocument/2006/relationships/image" Target="../media/image710.emf"/><Relationship Id="rId25" Type="http://schemas.openxmlformats.org/officeDocument/2006/relationships/image" Target="../media/image660.emf"/><Relationship Id="rId2" Type="http://schemas.openxmlformats.org/officeDocument/2006/relationships/customXml" Target="../ink/ink679.xml"/><Relationship Id="rId20" Type="http://schemas.openxmlformats.org/officeDocument/2006/relationships/customXml" Target="../ink/ink68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81.xml"/><Relationship Id="rId24" Type="http://schemas.openxmlformats.org/officeDocument/2006/relationships/customXml" Target="../ink/ink685.xml"/><Relationship Id="rId5" Type="http://schemas.openxmlformats.org/officeDocument/2006/relationships/image" Target="../media/image700.emf"/><Relationship Id="rId23" Type="http://schemas.openxmlformats.org/officeDocument/2006/relationships/image" Target="../media/image650.emf"/><Relationship Id="rId19" Type="http://schemas.openxmlformats.org/officeDocument/2006/relationships/image" Target="../media/image770.emf"/><Relationship Id="rId4" Type="http://schemas.openxmlformats.org/officeDocument/2006/relationships/customXml" Target="../ink/ink680.xml"/><Relationship Id="rId22" Type="http://schemas.openxmlformats.org/officeDocument/2006/relationships/customXml" Target="../ink/ink684.xml"/><Relationship Id="rId27" Type="http://schemas.openxmlformats.org/officeDocument/2006/relationships/image" Target="../media/image1000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70.emf"/><Relationship Id="rId13" Type="http://schemas.openxmlformats.org/officeDocument/2006/relationships/customXml" Target="../ink/ink692.xml"/><Relationship Id="rId3" Type="http://schemas.openxmlformats.org/officeDocument/2006/relationships/customXml" Target="../ink/ink687.xml"/><Relationship Id="rId7" Type="http://schemas.openxmlformats.org/officeDocument/2006/relationships/customXml" Target="../ink/ink689.xml"/><Relationship Id="rId12" Type="http://schemas.openxmlformats.org/officeDocument/2006/relationships/image" Target="../media/image519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60.emf"/><Relationship Id="rId11" Type="http://schemas.openxmlformats.org/officeDocument/2006/relationships/customXml" Target="../ink/ink691.xml"/><Relationship Id="rId5" Type="http://schemas.openxmlformats.org/officeDocument/2006/relationships/customXml" Target="../ink/ink688.xml"/><Relationship Id="rId15" Type="http://schemas.openxmlformats.org/officeDocument/2006/relationships/image" Target="../media/image273.png"/><Relationship Id="rId10" Type="http://schemas.openxmlformats.org/officeDocument/2006/relationships/image" Target="../media/image5180.emf"/><Relationship Id="rId4" Type="http://schemas.openxmlformats.org/officeDocument/2006/relationships/image" Target="../media/image5150.emf"/><Relationship Id="rId9" Type="http://schemas.openxmlformats.org/officeDocument/2006/relationships/customXml" Target="../ink/ink690.xml"/><Relationship Id="rId14" Type="http://schemas.openxmlformats.org/officeDocument/2006/relationships/image" Target="../media/image5210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ink/ink696.xml"/><Relationship Id="rId13" Type="http://schemas.openxmlformats.org/officeDocument/2006/relationships/image" Target="../media/image13.emf"/><Relationship Id="rId3" Type="http://schemas.openxmlformats.org/officeDocument/2006/relationships/image" Target="../media/image9.emf"/><Relationship Id="rId7" Type="http://schemas.openxmlformats.org/officeDocument/2006/relationships/image" Target="../media/image11.emf"/><Relationship Id="rId12" Type="http://schemas.openxmlformats.org/officeDocument/2006/relationships/customXml" Target="../ink/ink698.xml"/><Relationship Id="rId2" Type="http://schemas.openxmlformats.org/officeDocument/2006/relationships/customXml" Target="../ink/ink69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95.xml"/><Relationship Id="rId11" Type="http://schemas.openxmlformats.org/officeDocument/2006/relationships/image" Target="../media/image12.emf"/><Relationship Id="rId5" Type="http://schemas.openxmlformats.org/officeDocument/2006/relationships/image" Target="../media/image10.emf"/><Relationship Id="rId15" Type="http://schemas.openxmlformats.org/officeDocument/2006/relationships/image" Target="../media/image14.emf"/><Relationship Id="rId10" Type="http://schemas.openxmlformats.org/officeDocument/2006/relationships/customXml" Target="../ink/ink697.xml"/><Relationship Id="rId4" Type="http://schemas.openxmlformats.org/officeDocument/2006/relationships/customXml" Target="../ink/ink694.xml"/><Relationship Id="rId9" Type="http://schemas.openxmlformats.org/officeDocument/2006/relationships/image" Target="../media/image8.emf"/><Relationship Id="rId14" Type="http://schemas.openxmlformats.org/officeDocument/2006/relationships/customXml" Target="../ink/ink699.xml"/></Relationships>
</file>

<file path=ppt/slides/_rels/slide3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270.emf"/><Relationship Id="rId18" Type="http://schemas.openxmlformats.org/officeDocument/2006/relationships/customXml" Target="../ink/ink708.xml"/><Relationship Id="rId26" Type="http://schemas.openxmlformats.org/officeDocument/2006/relationships/customXml" Target="../ink/ink712.xml"/><Relationship Id="rId39" Type="http://schemas.openxmlformats.org/officeDocument/2006/relationships/image" Target="../media/image5420.emf"/><Relationship Id="rId21" Type="http://schemas.openxmlformats.org/officeDocument/2006/relationships/image" Target="../media/image5320.emf"/><Relationship Id="rId34" Type="http://schemas.openxmlformats.org/officeDocument/2006/relationships/customXml" Target="../ink/ink716.xml"/><Relationship Id="rId42" Type="http://schemas.openxmlformats.org/officeDocument/2006/relationships/customXml" Target="../ink/ink720.xml"/><Relationship Id="rId47" Type="http://schemas.openxmlformats.org/officeDocument/2006/relationships/image" Target="../media/image5460.emf"/><Relationship Id="rId7" Type="http://schemas.openxmlformats.org/officeDocument/2006/relationships/image" Target="../media/image5240.emf"/><Relationship Id="rId2" Type="http://schemas.openxmlformats.org/officeDocument/2006/relationships/customXml" Target="../ink/ink700.xml"/><Relationship Id="rId16" Type="http://schemas.openxmlformats.org/officeDocument/2006/relationships/customXml" Target="../ink/ink707.xml"/><Relationship Id="rId29" Type="http://schemas.openxmlformats.org/officeDocument/2006/relationships/image" Target="../media/image5360.emf"/><Relationship Id="rId11" Type="http://schemas.openxmlformats.org/officeDocument/2006/relationships/image" Target="../media/image5260.emf"/><Relationship Id="rId24" Type="http://schemas.openxmlformats.org/officeDocument/2006/relationships/customXml" Target="../ink/ink711.xml"/><Relationship Id="rId32" Type="http://schemas.openxmlformats.org/officeDocument/2006/relationships/customXml" Target="../ink/ink715.xml"/><Relationship Id="rId37" Type="http://schemas.openxmlformats.org/officeDocument/2006/relationships/image" Target="../media/image5410.emf"/><Relationship Id="rId40" Type="http://schemas.openxmlformats.org/officeDocument/2006/relationships/customXml" Target="../ink/ink719.xml"/><Relationship Id="rId45" Type="http://schemas.openxmlformats.org/officeDocument/2006/relationships/image" Target="../media/image5450.emf"/><Relationship Id="rId5" Type="http://schemas.openxmlformats.org/officeDocument/2006/relationships/image" Target="../media/image5230.emf"/><Relationship Id="rId15" Type="http://schemas.openxmlformats.org/officeDocument/2006/relationships/image" Target="../media/image5280.emf"/><Relationship Id="rId23" Type="http://schemas.openxmlformats.org/officeDocument/2006/relationships/image" Target="../media/image5330.emf"/><Relationship Id="rId28" Type="http://schemas.openxmlformats.org/officeDocument/2006/relationships/customXml" Target="../ink/ink713.xml"/><Relationship Id="rId36" Type="http://schemas.openxmlformats.org/officeDocument/2006/relationships/customXml" Target="../ink/ink717.xml"/><Relationship Id="rId49" Type="http://schemas.openxmlformats.org/officeDocument/2006/relationships/image" Target="../media/image5470.emf"/><Relationship Id="rId10" Type="http://schemas.openxmlformats.org/officeDocument/2006/relationships/customXml" Target="../ink/ink704.xml"/><Relationship Id="rId19" Type="http://schemas.openxmlformats.org/officeDocument/2006/relationships/image" Target="../media/image5310.emf"/><Relationship Id="rId31" Type="http://schemas.openxmlformats.org/officeDocument/2006/relationships/image" Target="../media/image5370.emf"/><Relationship Id="rId44" Type="http://schemas.openxmlformats.org/officeDocument/2006/relationships/customXml" Target="../ink/ink721.xml"/><Relationship Id="rId4" Type="http://schemas.openxmlformats.org/officeDocument/2006/relationships/customXml" Target="../ink/ink701.xml"/><Relationship Id="rId9" Type="http://schemas.openxmlformats.org/officeDocument/2006/relationships/image" Target="../media/image5250.emf"/><Relationship Id="rId14" Type="http://schemas.openxmlformats.org/officeDocument/2006/relationships/customXml" Target="../ink/ink706.xml"/><Relationship Id="rId22" Type="http://schemas.openxmlformats.org/officeDocument/2006/relationships/customXml" Target="../ink/ink710.xml"/><Relationship Id="rId27" Type="http://schemas.openxmlformats.org/officeDocument/2006/relationships/image" Target="../media/image5350.emf"/><Relationship Id="rId30" Type="http://schemas.openxmlformats.org/officeDocument/2006/relationships/customXml" Target="../ink/ink714.xml"/><Relationship Id="rId35" Type="http://schemas.openxmlformats.org/officeDocument/2006/relationships/image" Target="../media/image5390.emf"/><Relationship Id="rId43" Type="http://schemas.openxmlformats.org/officeDocument/2006/relationships/image" Target="../media/image5440.emf"/><Relationship Id="rId48" Type="http://schemas.openxmlformats.org/officeDocument/2006/relationships/customXml" Target="../ink/ink723.xml"/><Relationship Id="rId8" Type="http://schemas.openxmlformats.org/officeDocument/2006/relationships/customXml" Target="../ink/ink703.xml"/><Relationship Id="rId3" Type="http://schemas.openxmlformats.org/officeDocument/2006/relationships/image" Target="../media/image5220.emf"/><Relationship Id="rId12" Type="http://schemas.openxmlformats.org/officeDocument/2006/relationships/customXml" Target="../ink/ink705.xml"/><Relationship Id="rId17" Type="http://schemas.openxmlformats.org/officeDocument/2006/relationships/image" Target="../media/image5290.emf"/><Relationship Id="rId25" Type="http://schemas.openxmlformats.org/officeDocument/2006/relationships/image" Target="../media/image5340.emf"/><Relationship Id="rId33" Type="http://schemas.openxmlformats.org/officeDocument/2006/relationships/image" Target="../media/image5380.emf"/><Relationship Id="rId38" Type="http://schemas.openxmlformats.org/officeDocument/2006/relationships/customXml" Target="../ink/ink718.xml"/><Relationship Id="rId46" Type="http://schemas.openxmlformats.org/officeDocument/2006/relationships/customXml" Target="../ink/ink722.xml"/><Relationship Id="rId20" Type="http://schemas.openxmlformats.org/officeDocument/2006/relationships/customXml" Target="../ink/ink709.xml"/><Relationship Id="rId41" Type="http://schemas.openxmlformats.org/officeDocument/2006/relationships/image" Target="../media/image543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0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540.emf"/><Relationship Id="rId18" Type="http://schemas.openxmlformats.org/officeDocument/2006/relationships/customXml" Target="../ink/ink732.xml"/><Relationship Id="rId26" Type="http://schemas.openxmlformats.org/officeDocument/2006/relationships/customXml" Target="../ink/ink736.xml"/><Relationship Id="rId39" Type="http://schemas.openxmlformats.org/officeDocument/2006/relationships/image" Target="../media/image568.emf"/><Relationship Id="rId21" Type="http://schemas.openxmlformats.org/officeDocument/2006/relationships/image" Target="../media/image5580.emf"/><Relationship Id="rId34" Type="http://schemas.openxmlformats.org/officeDocument/2006/relationships/customXml" Target="../ink/ink740.xml"/><Relationship Id="rId42" Type="http://schemas.openxmlformats.org/officeDocument/2006/relationships/customXml" Target="../ink/ink744.xml"/><Relationship Id="rId47" Type="http://schemas.openxmlformats.org/officeDocument/2006/relationships/image" Target="../media/image573.emf"/><Relationship Id="rId50" Type="http://schemas.openxmlformats.org/officeDocument/2006/relationships/customXml" Target="../ink/ink748.xml"/><Relationship Id="rId55" Type="http://schemas.openxmlformats.org/officeDocument/2006/relationships/image" Target="../media/image577.emf"/><Relationship Id="rId7" Type="http://schemas.openxmlformats.org/officeDocument/2006/relationships/image" Target="../media/image5510.emf"/><Relationship Id="rId2" Type="http://schemas.openxmlformats.org/officeDocument/2006/relationships/customXml" Target="../ink/ink724.xml"/><Relationship Id="rId16" Type="http://schemas.openxmlformats.org/officeDocument/2006/relationships/customXml" Target="../ink/ink731.xml"/><Relationship Id="rId29" Type="http://schemas.openxmlformats.org/officeDocument/2006/relationships/image" Target="../media/image563.emf"/><Relationship Id="rId11" Type="http://schemas.openxmlformats.org/officeDocument/2006/relationships/image" Target="../media/image5530.emf"/><Relationship Id="rId24" Type="http://schemas.openxmlformats.org/officeDocument/2006/relationships/customXml" Target="../ink/ink735.xml"/><Relationship Id="rId32" Type="http://schemas.openxmlformats.org/officeDocument/2006/relationships/customXml" Target="../ink/ink739.xml"/><Relationship Id="rId37" Type="http://schemas.openxmlformats.org/officeDocument/2006/relationships/image" Target="../media/image567.emf"/><Relationship Id="rId40" Type="http://schemas.openxmlformats.org/officeDocument/2006/relationships/customXml" Target="../ink/ink743.xml"/><Relationship Id="rId45" Type="http://schemas.openxmlformats.org/officeDocument/2006/relationships/image" Target="../media/image572.emf"/><Relationship Id="rId53" Type="http://schemas.openxmlformats.org/officeDocument/2006/relationships/image" Target="../media/image576.emf"/><Relationship Id="rId58" Type="http://schemas.openxmlformats.org/officeDocument/2006/relationships/customXml" Target="../ink/ink752.xml"/><Relationship Id="rId5" Type="http://schemas.openxmlformats.org/officeDocument/2006/relationships/image" Target="../media/image5490.emf"/><Relationship Id="rId19" Type="http://schemas.openxmlformats.org/officeDocument/2006/relationships/image" Target="../media/image5570.emf"/><Relationship Id="rId4" Type="http://schemas.openxmlformats.org/officeDocument/2006/relationships/customXml" Target="../ink/ink725.xml"/><Relationship Id="rId9" Type="http://schemas.openxmlformats.org/officeDocument/2006/relationships/image" Target="../media/image5520.emf"/><Relationship Id="rId14" Type="http://schemas.openxmlformats.org/officeDocument/2006/relationships/customXml" Target="../ink/ink730.xml"/><Relationship Id="rId22" Type="http://schemas.openxmlformats.org/officeDocument/2006/relationships/customXml" Target="../ink/ink734.xml"/><Relationship Id="rId27" Type="http://schemas.openxmlformats.org/officeDocument/2006/relationships/image" Target="../media/image562.emf"/><Relationship Id="rId30" Type="http://schemas.openxmlformats.org/officeDocument/2006/relationships/customXml" Target="../ink/ink738.xml"/><Relationship Id="rId35" Type="http://schemas.openxmlformats.org/officeDocument/2006/relationships/image" Target="../media/image566.emf"/><Relationship Id="rId43" Type="http://schemas.openxmlformats.org/officeDocument/2006/relationships/image" Target="../media/image571.emf"/><Relationship Id="rId48" Type="http://schemas.openxmlformats.org/officeDocument/2006/relationships/customXml" Target="../ink/ink747.xml"/><Relationship Id="rId56" Type="http://schemas.openxmlformats.org/officeDocument/2006/relationships/customXml" Target="../ink/ink751.xml"/><Relationship Id="rId8" Type="http://schemas.openxmlformats.org/officeDocument/2006/relationships/customXml" Target="../ink/ink727.xml"/><Relationship Id="rId51" Type="http://schemas.openxmlformats.org/officeDocument/2006/relationships/image" Target="../media/image575.emf"/><Relationship Id="rId3" Type="http://schemas.openxmlformats.org/officeDocument/2006/relationships/image" Target="../media/image5480.emf"/><Relationship Id="rId12" Type="http://schemas.openxmlformats.org/officeDocument/2006/relationships/customXml" Target="../ink/ink729.xml"/><Relationship Id="rId17" Type="http://schemas.openxmlformats.org/officeDocument/2006/relationships/image" Target="../media/image5560.emf"/><Relationship Id="rId25" Type="http://schemas.openxmlformats.org/officeDocument/2006/relationships/image" Target="../media/image5610.emf"/><Relationship Id="rId33" Type="http://schemas.openxmlformats.org/officeDocument/2006/relationships/image" Target="../media/image565.emf"/><Relationship Id="rId38" Type="http://schemas.openxmlformats.org/officeDocument/2006/relationships/customXml" Target="../ink/ink742.xml"/><Relationship Id="rId46" Type="http://schemas.openxmlformats.org/officeDocument/2006/relationships/customXml" Target="../ink/ink746.xml"/><Relationship Id="rId59" Type="http://schemas.openxmlformats.org/officeDocument/2006/relationships/image" Target="../media/image579.emf"/><Relationship Id="rId20" Type="http://schemas.openxmlformats.org/officeDocument/2006/relationships/customXml" Target="../ink/ink733.xml"/><Relationship Id="rId41" Type="http://schemas.openxmlformats.org/officeDocument/2006/relationships/image" Target="../media/image569.emf"/><Relationship Id="rId54" Type="http://schemas.openxmlformats.org/officeDocument/2006/relationships/customXml" Target="../ink/ink75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26.xml"/><Relationship Id="rId15" Type="http://schemas.openxmlformats.org/officeDocument/2006/relationships/image" Target="../media/image5550.emf"/><Relationship Id="rId23" Type="http://schemas.openxmlformats.org/officeDocument/2006/relationships/image" Target="../media/image5590.emf"/><Relationship Id="rId28" Type="http://schemas.openxmlformats.org/officeDocument/2006/relationships/customXml" Target="../ink/ink737.xml"/><Relationship Id="rId36" Type="http://schemas.openxmlformats.org/officeDocument/2006/relationships/customXml" Target="../ink/ink741.xml"/><Relationship Id="rId49" Type="http://schemas.openxmlformats.org/officeDocument/2006/relationships/image" Target="../media/image574.emf"/><Relationship Id="rId57" Type="http://schemas.openxmlformats.org/officeDocument/2006/relationships/image" Target="../media/image578.emf"/><Relationship Id="rId10" Type="http://schemas.openxmlformats.org/officeDocument/2006/relationships/customXml" Target="../ink/ink728.xml"/><Relationship Id="rId31" Type="http://schemas.openxmlformats.org/officeDocument/2006/relationships/image" Target="../media/image564.emf"/><Relationship Id="rId44" Type="http://schemas.openxmlformats.org/officeDocument/2006/relationships/customXml" Target="../ink/ink745.xml"/><Relationship Id="rId52" Type="http://schemas.openxmlformats.org/officeDocument/2006/relationships/customXml" Target="../ink/ink74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1" Type="http://schemas.openxmlformats.org/officeDocument/2006/relationships/image" Target="../media/image19.emf"/><Relationship Id="rId42" Type="http://schemas.openxmlformats.org/officeDocument/2006/relationships/customXml" Target="../ink/ink29.xml"/><Relationship Id="rId63" Type="http://schemas.openxmlformats.org/officeDocument/2006/relationships/image" Target="../media/image40.emf"/><Relationship Id="rId84" Type="http://schemas.openxmlformats.org/officeDocument/2006/relationships/customXml" Target="../ink/ink50.xml"/><Relationship Id="rId138" Type="http://schemas.openxmlformats.org/officeDocument/2006/relationships/customXml" Target="../ink/ink58.xml"/><Relationship Id="rId159" Type="http://schemas.openxmlformats.org/officeDocument/2006/relationships/image" Target="../media/image88.emf"/><Relationship Id="rId170" Type="http://schemas.openxmlformats.org/officeDocument/2006/relationships/customXml" Target="../ink/ink74.xml"/><Relationship Id="rId16" Type="http://schemas.openxmlformats.org/officeDocument/2006/relationships/customXml" Target="../ink/ink16.xml"/><Relationship Id="rId11" Type="http://schemas.openxmlformats.org/officeDocument/2006/relationships/image" Target="../media/image14.emf"/><Relationship Id="rId32" Type="http://schemas.openxmlformats.org/officeDocument/2006/relationships/customXml" Target="../ink/ink24.xml"/><Relationship Id="rId37" Type="http://schemas.openxmlformats.org/officeDocument/2006/relationships/image" Target="../media/image27.emf"/><Relationship Id="rId53" Type="http://schemas.openxmlformats.org/officeDocument/2006/relationships/image" Target="../media/image35.emf"/><Relationship Id="rId58" Type="http://schemas.openxmlformats.org/officeDocument/2006/relationships/customXml" Target="../ink/ink37.xml"/><Relationship Id="rId74" Type="http://schemas.openxmlformats.org/officeDocument/2006/relationships/customXml" Target="../ink/ink45.xml"/><Relationship Id="rId79" Type="http://schemas.openxmlformats.org/officeDocument/2006/relationships/image" Target="../media/image48.emf"/><Relationship Id="rId144" Type="http://schemas.openxmlformats.org/officeDocument/2006/relationships/customXml" Target="../ink/ink61.xml"/><Relationship Id="rId149" Type="http://schemas.openxmlformats.org/officeDocument/2006/relationships/image" Target="../media/image83.emf"/><Relationship Id="rId5" Type="http://schemas.openxmlformats.org/officeDocument/2006/relationships/image" Target="../media/image11.emf"/><Relationship Id="rId90" Type="http://schemas.openxmlformats.org/officeDocument/2006/relationships/customXml" Target="../ink/ink53.xml"/><Relationship Id="rId160" Type="http://schemas.openxmlformats.org/officeDocument/2006/relationships/customXml" Target="../ink/ink69.xml"/><Relationship Id="rId165" Type="http://schemas.openxmlformats.org/officeDocument/2006/relationships/image" Target="../media/image91.emf"/><Relationship Id="rId22" Type="http://schemas.openxmlformats.org/officeDocument/2006/relationships/customXml" Target="../ink/ink19.xml"/><Relationship Id="rId27" Type="http://schemas.openxmlformats.org/officeDocument/2006/relationships/image" Target="../media/image22.emf"/><Relationship Id="rId43" Type="http://schemas.openxmlformats.org/officeDocument/2006/relationships/image" Target="../media/image30.emf"/><Relationship Id="rId48" Type="http://schemas.openxmlformats.org/officeDocument/2006/relationships/customXml" Target="../ink/ink32.xml"/><Relationship Id="rId64" Type="http://schemas.openxmlformats.org/officeDocument/2006/relationships/customXml" Target="../ink/ink40.xml"/><Relationship Id="rId69" Type="http://schemas.openxmlformats.org/officeDocument/2006/relationships/image" Target="../media/image43.emf"/><Relationship Id="rId134" Type="http://schemas.openxmlformats.org/officeDocument/2006/relationships/customXml" Target="../ink/ink56.xml"/><Relationship Id="rId139" Type="http://schemas.openxmlformats.org/officeDocument/2006/relationships/image" Target="../media/image78.emf"/><Relationship Id="rId80" Type="http://schemas.openxmlformats.org/officeDocument/2006/relationships/customXml" Target="../ink/ink48.xml"/><Relationship Id="rId85" Type="http://schemas.openxmlformats.org/officeDocument/2006/relationships/image" Target="../media/image51.emf"/><Relationship Id="rId150" Type="http://schemas.openxmlformats.org/officeDocument/2006/relationships/customXml" Target="../ink/ink64.xml"/><Relationship Id="rId155" Type="http://schemas.openxmlformats.org/officeDocument/2006/relationships/image" Target="../media/image86.emf"/><Relationship Id="rId171" Type="http://schemas.openxmlformats.org/officeDocument/2006/relationships/image" Target="../media/image94.emf"/><Relationship Id="rId12" Type="http://schemas.openxmlformats.org/officeDocument/2006/relationships/customXml" Target="../ink/ink14.xml"/><Relationship Id="rId17" Type="http://schemas.openxmlformats.org/officeDocument/2006/relationships/image" Target="../media/image17.emf"/><Relationship Id="rId33" Type="http://schemas.openxmlformats.org/officeDocument/2006/relationships/image" Target="../media/image25.emf"/><Relationship Id="rId38" Type="http://schemas.openxmlformats.org/officeDocument/2006/relationships/customXml" Target="../ink/ink27.xml"/><Relationship Id="rId59" Type="http://schemas.openxmlformats.org/officeDocument/2006/relationships/image" Target="../media/image38.emf"/><Relationship Id="rId54" Type="http://schemas.openxmlformats.org/officeDocument/2006/relationships/customXml" Target="../ink/ink35.xml"/><Relationship Id="rId70" Type="http://schemas.openxmlformats.org/officeDocument/2006/relationships/customXml" Target="../ink/ink43.xml"/><Relationship Id="rId75" Type="http://schemas.openxmlformats.org/officeDocument/2006/relationships/image" Target="../media/image46.emf"/><Relationship Id="rId91" Type="http://schemas.openxmlformats.org/officeDocument/2006/relationships/image" Target="../media/image54.emf"/><Relationship Id="rId140" Type="http://schemas.openxmlformats.org/officeDocument/2006/relationships/customXml" Target="../ink/ink59.xml"/><Relationship Id="rId145" Type="http://schemas.openxmlformats.org/officeDocument/2006/relationships/image" Target="../media/image81.emf"/><Relationship Id="rId161" Type="http://schemas.openxmlformats.org/officeDocument/2006/relationships/image" Target="../media/image89.emf"/><Relationship Id="rId166" Type="http://schemas.openxmlformats.org/officeDocument/2006/relationships/customXml" Target="../ink/ink7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.xml"/><Relationship Id="rId23" Type="http://schemas.openxmlformats.org/officeDocument/2006/relationships/image" Target="../media/image20.emf"/><Relationship Id="rId28" Type="http://schemas.openxmlformats.org/officeDocument/2006/relationships/customXml" Target="../ink/ink22.xml"/><Relationship Id="rId49" Type="http://schemas.openxmlformats.org/officeDocument/2006/relationships/image" Target="../media/image33.emf"/><Relationship Id="rId44" Type="http://schemas.openxmlformats.org/officeDocument/2006/relationships/customXml" Target="../ink/ink30.xml"/><Relationship Id="rId60" Type="http://schemas.openxmlformats.org/officeDocument/2006/relationships/customXml" Target="../ink/ink38.xml"/><Relationship Id="rId65" Type="http://schemas.openxmlformats.org/officeDocument/2006/relationships/image" Target="../media/image41.emf"/><Relationship Id="rId81" Type="http://schemas.openxmlformats.org/officeDocument/2006/relationships/image" Target="../media/image49.emf"/><Relationship Id="rId86" Type="http://schemas.openxmlformats.org/officeDocument/2006/relationships/customXml" Target="../ink/ink51.xml"/><Relationship Id="rId135" Type="http://schemas.openxmlformats.org/officeDocument/2006/relationships/image" Target="../media/image76.emf"/><Relationship Id="rId151" Type="http://schemas.openxmlformats.org/officeDocument/2006/relationships/image" Target="../media/image84.emf"/><Relationship Id="rId156" Type="http://schemas.openxmlformats.org/officeDocument/2006/relationships/customXml" Target="../ink/ink67.xml"/><Relationship Id="rId172" Type="http://schemas.openxmlformats.org/officeDocument/2006/relationships/customXml" Target="../ink/ink75.xml"/><Relationship Id="rId13" Type="http://schemas.openxmlformats.org/officeDocument/2006/relationships/image" Target="../media/image15.emf"/><Relationship Id="rId18" Type="http://schemas.openxmlformats.org/officeDocument/2006/relationships/customXml" Target="../ink/ink17.xml"/><Relationship Id="rId39" Type="http://schemas.openxmlformats.org/officeDocument/2006/relationships/image" Target="../media/image28.emf"/><Relationship Id="rId34" Type="http://schemas.openxmlformats.org/officeDocument/2006/relationships/customXml" Target="../ink/ink25.xml"/><Relationship Id="rId50" Type="http://schemas.openxmlformats.org/officeDocument/2006/relationships/customXml" Target="../ink/ink33.xml"/><Relationship Id="rId55" Type="http://schemas.openxmlformats.org/officeDocument/2006/relationships/image" Target="../media/image36.emf"/><Relationship Id="rId76" Type="http://schemas.openxmlformats.org/officeDocument/2006/relationships/customXml" Target="../ink/ink46.xml"/><Relationship Id="rId141" Type="http://schemas.openxmlformats.org/officeDocument/2006/relationships/image" Target="../media/image79.emf"/><Relationship Id="rId146" Type="http://schemas.openxmlformats.org/officeDocument/2006/relationships/customXml" Target="../ink/ink62.xml"/><Relationship Id="rId167" Type="http://schemas.openxmlformats.org/officeDocument/2006/relationships/image" Target="../media/image92.emf"/><Relationship Id="rId7" Type="http://schemas.openxmlformats.org/officeDocument/2006/relationships/image" Target="../media/image12.emf"/><Relationship Id="rId71" Type="http://schemas.openxmlformats.org/officeDocument/2006/relationships/image" Target="../media/image44.emf"/><Relationship Id="rId92" Type="http://schemas.openxmlformats.org/officeDocument/2006/relationships/customXml" Target="../ink/ink54.xml"/><Relationship Id="rId162" Type="http://schemas.openxmlformats.org/officeDocument/2006/relationships/customXml" Target="../ink/ink70.xml"/><Relationship Id="rId2" Type="http://schemas.openxmlformats.org/officeDocument/2006/relationships/customXml" Target="../ink/ink9.xml"/><Relationship Id="rId29" Type="http://schemas.openxmlformats.org/officeDocument/2006/relationships/image" Target="../media/image23.emf"/><Relationship Id="rId24" Type="http://schemas.openxmlformats.org/officeDocument/2006/relationships/customXml" Target="../ink/ink20.xml"/><Relationship Id="rId40" Type="http://schemas.openxmlformats.org/officeDocument/2006/relationships/customXml" Target="../ink/ink28.xml"/><Relationship Id="rId45" Type="http://schemas.openxmlformats.org/officeDocument/2006/relationships/image" Target="../media/image31.emf"/><Relationship Id="rId66" Type="http://schemas.openxmlformats.org/officeDocument/2006/relationships/customXml" Target="../ink/ink41.xml"/><Relationship Id="rId87" Type="http://schemas.openxmlformats.org/officeDocument/2006/relationships/image" Target="../media/image52.emf"/><Relationship Id="rId136" Type="http://schemas.openxmlformats.org/officeDocument/2006/relationships/customXml" Target="../ink/ink57.xml"/><Relationship Id="rId157" Type="http://schemas.openxmlformats.org/officeDocument/2006/relationships/image" Target="../media/image87.emf"/><Relationship Id="rId61" Type="http://schemas.openxmlformats.org/officeDocument/2006/relationships/image" Target="../media/image39.emf"/><Relationship Id="rId82" Type="http://schemas.openxmlformats.org/officeDocument/2006/relationships/customXml" Target="../ink/ink49.xml"/><Relationship Id="rId152" Type="http://schemas.openxmlformats.org/officeDocument/2006/relationships/customXml" Target="../ink/ink65.xml"/><Relationship Id="rId173" Type="http://schemas.openxmlformats.org/officeDocument/2006/relationships/image" Target="../media/image95.emf"/><Relationship Id="rId19" Type="http://schemas.openxmlformats.org/officeDocument/2006/relationships/image" Target="../media/image18.emf"/><Relationship Id="rId14" Type="http://schemas.openxmlformats.org/officeDocument/2006/relationships/customXml" Target="../ink/ink15.xml"/><Relationship Id="rId30" Type="http://schemas.openxmlformats.org/officeDocument/2006/relationships/customXml" Target="../ink/ink23.xml"/><Relationship Id="rId35" Type="http://schemas.openxmlformats.org/officeDocument/2006/relationships/image" Target="../media/image26.emf"/><Relationship Id="rId56" Type="http://schemas.openxmlformats.org/officeDocument/2006/relationships/customXml" Target="../ink/ink36.xml"/><Relationship Id="rId77" Type="http://schemas.openxmlformats.org/officeDocument/2006/relationships/image" Target="../media/image47.emf"/><Relationship Id="rId147" Type="http://schemas.openxmlformats.org/officeDocument/2006/relationships/image" Target="../media/image82.emf"/><Relationship Id="rId168" Type="http://schemas.openxmlformats.org/officeDocument/2006/relationships/customXml" Target="../ink/ink73.xml"/><Relationship Id="rId8" Type="http://schemas.openxmlformats.org/officeDocument/2006/relationships/customXml" Target="../ink/ink12.xml"/><Relationship Id="rId51" Type="http://schemas.openxmlformats.org/officeDocument/2006/relationships/image" Target="../media/image34.emf"/><Relationship Id="rId72" Type="http://schemas.openxmlformats.org/officeDocument/2006/relationships/customXml" Target="../ink/ink44.xml"/><Relationship Id="rId93" Type="http://schemas.openxmlformats.org/officeDocument/2006/relationships/image" Target="../media/image55.emf"/><Relationship Id="rId142" Type="http://schemas.openxmlformats.org/officeDocument/2006/relationships/customXml" Target="../ink/ink60.xml"/><Relationship Id="rId163" Type="http://schemas.openxmlformats.org/officeDocument/2006/relationships/image" Target="../media/image90.emf"/><Relationship Id="rId3" Type="http://schemas.openxmlformats.org/officeDocument/2006/relationships/image" Target="../media/image8.emf"/><Relationship Id="rId25" Type="http://schemas.openxmlformats.org/officeDocument/2006/relationships/image" Target="../media/image21.emf"/><Relationship Id="rId46" Type="http://schemas.openxmlformats.org/officeDocument/2006/relationships/customXml" Target="../ink/ink31.xml"/><Relationship Id="rId67" Type="http://schemas.openxmlformats.org/officeDocument/2006/relationships/image" Target="../media/image42.emf"/><Relationship Id="rId137" Type="http://schemas.openxmlformats.org/officeDocument/2006/relationships/image" Target="../media/image77.emf"/><Relationship Id="rId158" Type="http://schemas.openxmlformats.org/officeDocument/2006/relationships/customXml" Target="../ink/ink68.xml"/><Relationship Id="rId20" Type="http://schemas.openxmlformats.org/officeDocument/2006/relationships/customXml" Target="../ink/ink18.xml"/><Relationship Id="rId41" Type="http://schemas.openxmlformats.org/officeDocument/2006/relationships/image" Target="../media/image29.emf"/><Relationship Id="rId62" Type="http://schemas.openxmlformats.org/officeDocument/2006/relationships/customXml" Target="../ink/ink39.xml"/><Relationship Id="rId83" Type="http://schemas.openxmlformats.org/officeDocument/2006/relationships/image" Target="../media/image50.emf"/><Relationship Id="rId88" Type="http://schemas.openxmlformats.org/officeDocument/2006/relationships/customXml" Target="../ink/ink52.xml"/><Relationship Id="rId153" Type="http://schemas.openxmlformats.org/officeDocument/2006/relationships/image" Target="../media/image85.emf"/><Relationship Id="rId15" Type="http://schemas.openxmlformats.org/officeDocument/2006/relationships/image" Target="../media/image16.emf"/><Relationship Id="rId36" Type="http://schemas.openxmlformats.org/officeDocument/2006/relationships/customXml" Target="../ink/ink26.xml"/><Relationship Id="rId57" Type="http://schemas.openxmlformats.org/officeDocument/2006/relationships/image" Target="../media/image37.emf"/><Relationship Id="rId10" Type="http://schemas.openxmlformats.org/officeDocument/2006/relationships/customXml" Target="../ink/ink13.xml"/><Relationship Id="rId31" Type="http://schemas.openxmlformats.org/officeDocument/2006/relationships/image" Target="../media/image24.emf"/><Relationship Id="rId52" Type="http://schemas.openxmlformats.org/officeDocument/2006/relationships/customXml" Target="../ink/ink34.xml"/><Relationship Id="rId73" Type="http://schemas.openxmlformats.org/officeDocument/2006/relationships/image" Target="../media/image45.emf"/><Relationship Id="rId78" Type="http://schemas.openxmlformats.org/officeDocument/2006/relationships/customXml" Target="../ink/ink47.xml"/><Relationship Id="rId94" Type="http://schemas.openxmlformats.org/officeDocument/2006/relationships/customXml" Target="../ink/ink55.xml"/><Relationship Id="rId143" Type="http://schemas.openxmlformats.org/officeDocument/2006/relationships/image" Target="../media/image80.emf"/><Relationship Id="rId148" Type="http://schemas.openxmlformats.org/officeDocument/2006/relationships/customXml" Target="../ink/ink63.xml"/><Relationship Id="rId164" Type="http://schemas.openxmlformats.org/officeDocument/2006/relationships/customXml" Target="../ink/ink71.xml"/><Relationship Id="rId169" Type="http://schemas.openxmlformats.org/officeDocument/2006/relationships/image" Target="../media/image93.emf"/><Relationship Id="rId4" Type="http://schemas.openxmlformats.org/officeDocument/2006/relationships/customXml" Target="../ink/ink10.xml"/><Relationship Id="rId9" Type="http://schemas.openxmlformats.org/officeDocument/2006/relationships/image" Target="../media/image13.emf"/><Relationship Id="rId26" Type="http://schemas.openxmlformats.org/officeDocument/2006/relationships/customXml" Target="../ink/ink21.xml"/><Relationship Id="rId47" Type="http://schemas.openxmlformats.org/officeDocument/2006/relationships/image" Target="../media/image32.emf"/><Relationship Id="rId68" Type="http://schemas.openxmlformats.org/officeDocument/2006/relationships/customXml" Target="../ink/ink42.xml"/><Relationship Id="rId89" Type="http://schemas.openxmlformats.org/officeDocument/2006/relationships/image" Target="../media/image53.emf"/><Relationship Id="rId133" Type="http://schemas.openxmlformats.org/officeDocument/2006/relationships/image" Target="../media/image75.emf"/><Relationship Id="rId154" Type="http://schemas.openxmlformats.org/officeDocument/2006/relationships/customXml" Target="../ink/ink6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customXml" Target="../ink/ink7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67.emf"/><Relationship Id="rId138" Type="http://schemas.openxmlformats.org/officeDocument/2006/relationships/customXml" Target="../ink/ink99.xml"/><Relationship Id="rId159" Type="http://schemas.openxmlformats.org/officeDocument/2006/relationships/image" Target="../media/image110.emf"/><Relationship Id="rId170" Type="http://schemas.openxmlformats.org/officeDocument/2006/relationships/customXml" Target="../ink/ink115.xml"/><Relationship Id="rId191" Type="http://schemas.openxmlformats.org/officeDocument/2006/relationships/image" Target="../media/image126.emf"/><Relationship Id="rId205" Type="http://schemas.openxmlformats.org/officeDocument/2006/relationships/image" Target="../media/image133.emf"/><Relationship Id="rId226" Type="http://schemas.openxmlformats.org/officeDocument/2006/relationships/customXml" Target="../ink/ink143.xml"/><Relationship Id="rId247" Type="http://schemas.openxmlformats.org/officeDocument/2006/relationships/image" Target="../media/image154.emf"/><Relationship Id="rId107" Type="http://schemas.openxmlformats.org/officeDocument/2006/relationships/image" Target="../media/image62.emf"/><Relationship Id="rId128" Type="http://schemas.openxmlformats.org/officeDocument/2006/relationships/customXml" Target="../ink/ink94.xml"/><Relationship Id="rId149" Type="http://schemas.openxmlformats.org/officeDocument/2006/relationships/image" Target="../media/image105.emf"/><Relationship Id="rId95" Type="http://schemas.openxmlformats.org/officeDocument/2006/relationships/image" Target="../media/image56.emf"/><Relationship Id="rId160" Type="http://schemas.openxmlformats.org/officeDocument/2006/relationships/customXml" Target="../ink/ink110.xml"/><Relationship Id="rId181" Type="http://schemas.openxmlformats.org/officeDocument/2006/relationships/image" Target="../media/image121.emf"/><Relationship Id="rId216" Type="http://schemas.openxmlformats.org/officeDocument/2006/relationships/customXml" Target="../ink/ink138.xml"/><Relationship Id="rId237" Type="http://schemas.openxmlformats.org/officeDocument/2006/relationships/image" Target="../media/image149.emf"/><Relationship Id="rId258" Type="http://schemas.openxmlformats.org/officeDocument/2006/relationships/customXml" Target="../ink/ink159.xml"/><Relationship Id="rId118" Type="http://schemas.openxmlformats.org/officeDocument/2006/relationships/customXml" Target="../ink/ink89.xml"/><Relationship Id="rId139" Type="http://schemas.openxmlformats.org/officeDocument/2006/relationships/image" Target="../media/image100.emf"/><Relationship Id="rId150" Type="http://schemas.openxmlformats.org/officeDocument/2006/relationships/customXml" Target="../ink/ink105.xml"/><Relationship Id="rId171" Type="http://schemas.openxmlformats.org/officeDocument/2006/relationships/image" Target="../media/image116.emf"/><Relationship Id="rId192" Type="http://schemas.openxmlformats.org/officeDocument/2006/relationships/customXml" Target="../ink/ink126.xml"/><Relationship Id="rId206" Type="http://schemas.openxmlformats.org/officeDocument/2006/relationships/customXml" Target="../ink/ink133.xml"/><Relationship Id="rId227" Type="http://schemas.openxmlformats.org/officeDocument/2006/relationships/image" Target="../media/image144.emf"/><Relationship Id="rId248" Type="http://schemas.openxmlformats.org/officeDocument/2006/relationships/customXml" Target="../ink/ink154.xml"/><Relationship Id="rId108" Type="http://schemas.openxmlformats.org/officeDocument/2006/relationships/customXml" Target="../ink/ink84.xml"/><Relationship Id="rId129" Type="http://schemas.openxmlformats.org/officeDocument/2006/relationships/image" Target="../media/image73.emf"/><Relationship Id="rId96" Type="http://schemas.openxmlformats.org/officeDocument/2006/relationships/customXml" Target="../ink/ink78.xml"/><Relationship Id="rId140" Type="http://schemas.openxmlformats.org/officeDocument/2006/relationships/customXml" Target="../ink/ink100.xml"/><Relationship Id="rId145" Type="http://schemas.openxmlformats.org/officeDocument/2006/relationships/image" Target="../media/image103.emf"/><Relationship Id="rId161" Type="http://schemas.openxmlformats.org/officeDocument/2006/relationships/image" Target="../media/image111.emf"/><Relationship Id="rId166" Type="http://schemas.openxmlformats.org/officeDocument/2006/relationships/customXml" Target="../ink/ink113.xml"/><Relationship Id="rId182" Type="http://schemas.openxmlformats.org/officeDocument/2006/relationships/customXml" Target="../ink/ink121.xml"/><Relationship Id="rId187" Type="http://schemas.openxmlformats.org/officeDocument/2006/relationships/image" Target="../media/image124.emf"/><Relationship Id="rId217" Type="http://schemas.openxmlformats.org/officeDocument/2006/relationships/image" Target="../media/image139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36.xml"/><Relationship Id="rId233" Type="http://schemas.openxmlformats.org/officeDocument/2006/relationships/image" Target="../media/image147.emf"/><Relationship Id="rId238" Type="http://schemas.openxmlformats.org/officeDocument/2006/relationships/customXml" Target="../ink/ink149.xml"/><Relationship Id="rId254" Type="http://schemas.openxmlformats.org/officeDocument/2006/relationships/customXml" Target="../ink/ink157.xml"/><Relationship Id="rId259" Type="http://schemas.openxmlformats.org/officeDocument/2006/relationships/image" Target="../media/image160.emf"/><Relationship Id="rId114" Type="http://schemas.openxmlformats.org/officeDocument/2006/relationships/customXml" Target="../ink/ink87.xml"/><Relationship Id="rId119" Type="http://schemas.openxmlformats.org/officeDocument/2006/relationships/image" Target="../media/image68.emf"/><Relationship Id="rId130" Type="http://schemas.openxmlformats.org/officeDocument/2006/relationships/customXml" Target="../ink/ink95.xml"/><Relationship Id="rId135" Type="http://schemas.openxmlformats.org/officeDocument/2006/relationships/image" Target="../media/image98.emf"/><Relationship Id="rId151" Type="http://schemas.openxmlformats.org/officeDocument/2006/relationships/image" Target="../media/image106.emf"/><Relationship Id="rId156" Type="http://schemas.openxmlformats.org/officeDocument/2006/relationships/customXml" Target="../ink/ink108.xml"/><Relationship Id="rId177" Type="http://schemas.openxmlformats.org/officeDocument/2006/relationships/image" Target="../media/image119.emf"/><Relationship Id="rId198" Type="http://schemas.openxmlformats.org/officeDocument/2006/relationships/customXml" Target="../ink/ink129.xml"/><Relationship Id="rId172" Type="http://schemas.openxmlformats.org/officeDocument/2006/relationships/customXml" Target="../ink/ink116.xml"/><Relationship Id="rId193" Type="http://schemas.openxmlformats.org/officeDocument/2006/relationships/image" Target="../media/image127.emf"/><Relationship Id="rId202" Type="http://schemas.openxmlformats.org/officeDocument/2006/relationships/customXml" Target="../ink/ink131.xml"/><Relationship Id="rId207" Type="http://schemas.openxmlformats.org/officeDocument/2006/relationships/image" Target="../media/image134.emf"/><Relationship Id="rId223" Type="http://schemas.openxmlformats.org/officeDocument/2006/relationships/image" Target="../media/image142.emf"/><Relationship Id="rId228" Type="http://schemas.openxmlformats.org/officeDocument/2006/relationships/customXml" Target="../ink/ink144.xml"/><Relationship Id="rId244" Type="http://schemas.openxmlformats.org/officeDocument/2006/relationships/customXml" Target="../ink/ink152.xml"/><Relationship Id="rId249" Type="http://schemas.openxmlformats.org/officeDocument/2006/relationships/image" Target="../media/image155.emf"/><Relationship Id="rId109" Type="http://schemas.openxmlformats.org/officeDocument/2006/relationships/image" Target="../media/image63.emf"/><Relationship Id="rId260" Type="http://schemas.openxmlformats.org/officeDocument/2006/relationships/customXml" Target="../ink/ink160.xml"/><Relationship Id="rId97" Type="http://schemas.openxmlformats.org/officeDocument/2006/relationships/image" Target="../media/image57.emf"/><Relationship Id="rId104" Type="http://schemas.openxmlformats.org/officeDocument/2006/relationships/customXml" Target="../ink/ink82.xml"/><Relationship Id="rId120" Type="http://schemas.openxmlformats.org/officeDocument/2006/relationships/customXml" Target="../ink/ink90.xml"/><Relationship Id="rId125" Type="http://schemas.openxmlformats.org/officeDocument/2006/relationships/image" Target="../media/image71.emf"/><Relationship Id="rId141" Type="http://schemas.openxmlformats.org/officeDocument/2006/relationships/image" Target="../media/image101.emf"/><Relationship Id="rId146" Type="http://schemas.openxmlformats.org/officeDocument/2006/relationships/customXml" Target="../ink/ink103.xml"/><Relationship Id="rId167" Type="http://schemas.openxmlformats.org/officeDocument/2006/relationships/image" Target="../media/image114.emf"/><Relationship Id="rId188" Type="http://schemas.openxmlformats.org/officeDocument/2006/relationships/customXml" Target="../ink/ink124.xml"/><Relationship Id="rId162" Type="http://schemas.openxmlformats.org/officeDocument/2006/relationships/customXml" Target="../ink/ink111.xml"/><Relationship Id="rId183" Type="http://schemas.openxmlformats.org/officeDocument/2006/relationships/image" Target="../media/image122.emf"/><Relationship Id="rId213" Type="http://schemas.openxmlformats.org/officeDocument/2006/relationships/image" Target="../media/image137.emf"/><Relationship Id="rId218" Type="http://schemas.openxmlformats.org/officeDocument/2006/relationships/customXml" Target="../ink/ink139.xml"/><Relationship Id="rId234" Type="http://schemas.openxmlformats.org/officeDocument/2006/relationships/customXml" Target="../ink/ink147.xml"/><Relationship Id="rId239" Type="http://schemas.openxmlformats.org/officeDocument/2006/relationships/image" Target="../media/image150.emf"/><Relationship Id="rId2" Type="http://schemas.openxmlformats.org/officeDocument/2006/relationships/customXml" Target="../ink/ink77.xml"/><Relationship Id="rId250" Type="http://schemas.openxmlformats.org/officeDocument/2006/relationships/customXml" Target="../ink/ink155.xml"/><Relationship Id="rId255" Type="http://schemas.openxmlformats.org/officeDocument/2006/relationships/image" Target="../media/image158.emf"/><Relationship Id="rId110" Type="http://schemas.openxmlformats.org/officeDocument/2006/relationships/customXml" Target="../ink/ink85.xml"/><Relationship Id="rId115" Type="http://schemas.openxmlformats.org/officeDocument/2006/relationships/image" Target="../media/image66.emf"/><Relationship Id="rId131" Type="http://schemas.openxmlformats.org/officeDocument/2006/relationships/image" Target="../media/image74.emf"/><Relationship Id="rId136" Type="http://schemas.openxmlformats.org/officeDocument/2006/relationships/customXml" Target="../ink/ink98.xml"/><Relationship Id="rId157" Type="http://schemas.openxmlformats.org/officeDocument/2006/relationships/image" Target="../media/image109.emf"/><Relationship Id="rId178" Type="http://schemas.openxmlformats.org/officeDocument/2006/relationships/customXml" Target="../ink/ink119.xml"/><Relationship Id="rId152" Type="http://schemas.openxmlformats.org/officeDocument/2006/relationships/customXml" Target="../ink/ink106.xml"/><Relationship Id="rId173" Type="http://schemas.openxmlformats.org/officeDocument/2006/relationships/image" Target="../media/image117.emf"/><Relationship Id="rId194" Type="http://schemas.openxmlformats.org/officeDocument/2006/relationships/customXml" Target="../ink/ink127.xml"/><Relationship Id="rId199" Type="http://schemas.openxmlformats.org/officeDocument/2006/relationships/image" Target="../media/image130.emf"/><Relationship Id="rId203" Type="http://schemas.openxmlformats.org/officeDocument/2006/relationships/image" Target="../media/image132.emf"/><Relationship Id="rId208" Type="http://schemas.openxmlformats.org/officeDocument/2006/relationships/customXml" Target="../ink/ink134.xml"/><Relationship Id="rId229" Type="http://schemas.openxmlformats.org/officeDocument/2006/relationships/image" Target="../media/image145.emf"/><Relationship Id="rId224" Type="http://schemas.openxmlformats.org/officeDocument/2006/relationships/customXml" Target="../ink/ink142.xml"/><Relationship Id="rId240" Type="http://schemas.openxmlformats.org/officeDocument/2006/relationships/customXml" Target="../ink/ink150.xml"/><Relationship Id="rId245" Type="http://schemas.openxmlformats.org/officeDocument/2006/relationships/image" Target="../media/image153.emf"/><Relationship Id="rId261" Type="http://schemas.openxmlformats.org/officeDocument/2006/relationships/image" Target="../media/image161.emf"/><Relationship Id="rId100" Type="http://schemas.openxmlformats.org/officeDocument/2006/relationships/customXml" Target="../ink/ink80.xml"/><Relationship Id="rId105" Type="http://schemas.openxmlformats.org/officeDocument/2006/relationships/image" Target="../media/image61.emf"/><Relationship Id="rId126" Type="http://schemas.openxmlformats.org/officeDocument/2006/relationships/customXml" Target="../ink/ink93.xml"/><Relationship Id="rId147" Type="http://schemas.openxmlformats.org/officeDocument/2006/relationships/image" Target="../media/image104.emf"/><Relationship Id="rId168" Type="http://schemas.openxmlformats.org/officeDocument/2006/relationships/customXml" Target="../ink/ink114.xml"/><Relationship Id="rId98" Type="http://schemas.openxmlformats.org/officeDocument/2006/relationships/customXml" Target="../ink/ink79.xml"/><Relationship Id="rId121" Type="http://schemas.openxmlformats.org/officeDocument/2006/relationships/image" Target="../media/image69.emf"/><Relationship Id="rId142" Type="http://schemas.openxmlformats.org/officeDocument/2006/relationships/customXml" Target="../ink/ink101.xml"/><Relationship Id="rId163" Type="http://schemas.openxmlformats.org/officeDocument/2006/relationships/image" Target="../media/image112.emf"/><Relationship Id="rId184" Type="http://schemas.openxmlformats.org/officeDocument/2006/relationships/customXml" Target="../ink/ink122.xml"/><Relationship Id="rId189" Type="http://schemas.openxmlformats.org/officeDocument/2006/relationships/image" Target="../media/image125.emf"/><Relationship Id="rId219" Type="http://schemas.openxmlformats.org/officeDocument/2006/relationships/image" Target="../media/image140.emf"/><Relationship Id="rId214" Type="http://schemas.openxmlformats.org/officeDocument/2006/relationships/customXml" Target="../ink/ink137.xml"/><Relationship Id="rId230" Type="http://schemas.openxmlformats.org/officeDocument/2006/relationships/customXml" Target="../ink/ink145.xml"/><Relationship Id="rId235" Type="http://schemas.openxmlformats.org/officeDocument/2006/relationships/image" Target="../media/image148.emf"/><Relationship Id="rId251" Type="http://schemas.openxmlformats.org/officeDocument/2006/relationships/image" Target="../media/image156.emf"/><Relationship Id="rId256" Type="http://schemas.openxmlformats.org/officeDocument/2006/relationships/customXml" Target="../ink/ink158.xml"/><Relationship Id="rId116" Type="http://schemas.openxmlformats.org/officeDocument/2006/relationships/customXml" Target="../ink/ink88.xml"/><Relationship Id="rId137" Type="http://schemas.openxmlformats.org/officeDocument/2006/relationships/image" Target="../media/image99.emf"/><Relationship Id="rId158" Type="http://schemas.openxmlformats.org/officeDocument/2006/relationships/customXml" Target="../ink/ink109.xml"/><Relationship Id="rId111" Type="http://schemas.openxmlformats.org/officeDocument/2006/relationships/image" Target="../media/image64.emf"/><Relationship Id="rId132" Type="http://schemas.openxmlformats.org/officeDocument/2006/relationships/customXml" Target="../ink/ink96.xml"/><Relationship Id="rId153" Type="http://schemas.openxmlformats.org/officeDocument/2006/relationships/image" Target="../media/image107.emf"/><Relationship Id="rId174" Type="http://schemas.openxmlformats.org/officeDocument/2006/relationships/customXml" Target="../ink/ink117.xml"/><Relationship Id="rId179" Type="http://schemas.openxmlformats.org/officeDocument/2006/relationships/image" Target="../media/image120.emf"/><Relationship Id="rId195" Type="http://schemas.openxmlformats.org/officeDocument/2006/relationships/image" Target="../media/image128.emf"/><Relationship Id="rId209" Type="http://schemas.openxmlformats.org/officeDocument/2006/relationships/image" Target="../media/image135.emf"/><Relationship Id="rId190" Type="http://schemas.openxmlformats.org/officeDocument/2006/relationships/customXml" Target="../ink/ink125.xml"/><Relationship Id="rId204" Type="http://schemas.openxmlformats.org/officeDocument/2006/relationships/customXml" Target="../ink/ink132.xml"/><Relationship Id="rId220" Type="http://schemas.openxmlformats.org/officeDocument/2006/relationships/customXml" Target="../ink/ink140.xml"/><Relationship Id="rId225" Type="http://schemas.openxmlformats.org/officeDocument/2006/relationships/image" Target="../media/image143.emf"/><Relationship Id="rId241" Type="http://schemas.openxmlformats.org/officeDocument/2006/relationships/image" Target="../media/image151.emf"/><Relationship Id="rId246" Type="http://schemas.openxmlformats.org/officeDocument/2006/relationships/customXml" Target="../ink/ink153.xml"/><Relationship Id="rId106" Type="http://schemas.openxmlformats.org/officeDocument/2006/relationships/customXml" Target="../ink/ink83.xml"/><Relationship Id="rId127" Type="http://schemas.openxmlformats.org/officeDocument/2006/relationships/image" Target="../media/image72.emf"/><Relationship Id="rId99" Type="http://schemas.openxmlformats.org/officeDocument/2006/relationships/image" Target="../media/image58.emf"/><Relationship Id="rId101" Type="http://schemas.openxmlformats.org/officeDocument/2006/relationships/image" Target="../media/image59.emf"/><Relationship Id="rId122" Type="http://schemas.openxmlformats.org/officeDocument/2006/relationships/customXml" Target="../ink/ink91.xml"/><Relationship Id="rId143" Type="http://schemas.openxmlformats.org/officeDocument/2006/relationships/image" Target="../media/image102.emf"/><Relationship Id="rId148" Type="http://schemas.openxmlformats.org/officeDocument/2006/relationships/customXml" Target="../ink/ink104.xml"/><Relationship Id="rId164" Type="http://schemas.openxmlformats.org/officeDocument/2006/relationships/customXml" Target="../ink/ink112.xml"/><Relationship Id="rId169" Type="http://schemas.openxmlformats.org/officeDocument/2006/relationships/image" Target="../media/image115.emf"/><Relationship Id="rId185" Type="http://schemas.openxmlformats.org/officeDocument/2006/relationships/image" Target="../media/image123.emf"/><Relationship Id="rId180" Type="http://schemas.openxmlformats.org/officeDocument/2006/relationships/customXml" Target="../ink/ink120.xml"/><Relationship Id="rId210" Type="http://schemas.openxmlformats.org/officeDocument/2006/relationships/customXml" Target="../ink/ink135.xml"/><Relationship Id="rId215" Type="http://schemas.openxmlformats.org/officeDocument/2006/relationships/image" Target="../media/image138.emf"/><Relationship Id="rId236" Type="http://schemas.openxmlformats.org/officeDocument/2006/relationships/customXml" Target="../ink/ink148.xml"/><Relationship Id="rId257" Type="http://schemas.openxmlformats.org/officeDocument/2006/relationships/image" Target="../media/image159.emf"/><Relationship Id="rId231" Type="http://schemas.openxmlformats.org/officeDocument/2006/relationships/image" Target="../media/image146.emf"/><Relationship Id="rId252" Type="http://schemas.openxmlformats.org/officeDocument/2006/relationships/customXml" Target="../ink/ink156.xml"/><Relationship Id="rId112" Type="http://schemas.openxmlformats.org/officeDocument/2006/relationships/customXml" Target="../ink/ink86.xml"/><Relationship Id="rId133" Type="http://schemas.openxmlformats.org/officeDocument/2006/relationships/image" Target="../media/image97.emf"/><Relationship Id="rId154" Type="http://schemas.openxmlformats.org/officeDocument/2006/relationships/customXml" Target="../ink/ink107.xml"/><Relationship Id="rId175" Type="http://schemas.openxmlformats.org/officeDocument/2006/relationships/image" Target="../media/image118.emf"/><Relationship Id="rId196" Type="http://schemas.openxmlformats.org/officeDocument/2006/relationships/customXml" Target="../ink/ink128.xml"/><Relationship Id="rId200" Type="http://schemas.openxmlformats.org/officeDocument/2006/relationships/customXml" Target="../ink/ink130.xml"/><Relationship Id="rId221" Type="http://schemas.openxmlformats.org/officeDocument/2006/relationships/image" Target="../media/image141.emf"/><Relationship Id="rId242" Type="http://schemas.openxmlformats.org/officeDocument/2006/relationships/customXml" Target="../ink/ink151.xml"/><Relationship Id="rId102" Type="http://schemas.openxmlformats.org/officeDocument/2006/relationships/customXml" Target="../ink/ink81.xml"/><Relationship Id="rId123" Type="http://schemas.openxmlformats.org/officeDocument/2006/relationships/image" Target="../media/image70.emf"/><Relationship Id="rId144" Type="http://schemas.openxmlformats.org/officeDocument/2006/relationships/customXml" Target="../ink/ink102.xml"/><Relationship Id="rId165" Type="http://schemas.openxmlformats.org/officeDocument/2006/relationships/image" Target="../media/image113.emf"/><Relationship Id="rId186" Type="http://schemas.openxmlformats.org/officeDocument/2006/relationships/customXml" Target="../ink/ink123.xml"/><Relationship Id="rId211" Type="http://schemas.openxmlformats.org/officeDocument/2006/relationships/image" Target="../media/image136.emf"/><Relationship Id="rId232" Type="http://schemas.openxmlformats.org/officeDocument/2006/relationships/customXml" Target="../ink/ink146.xml"/><Relationship Id="rId253" Type="http://schemas.openxmlformats.org/officeDocument/2006/relationships/image" Target="../media/image157.emf"/><Relationship Id="rId113" Type="http://schemas.openxmlformats.org/officeDocument/2006/relationships/image" Target="../media/image65.emf"/><Relationship Id="rId134" Type="http://schemas.openxmlformats.org/officeDocument/2006/relationships/customXml" Target="../ink/ink97.xml"/><Relationship Id="rId155" Type="http://schemas.openxmlformats.org/officeDocument/2006/relationships/image" Target="../media/image108.emf"/><Relationship Id="rId176" Type="http://schemas.openxmlformats.org/officeDocument/2006/relationships/customXml" Target="../ink/ink118.xml"/><Relationship Id="rId197" Type="http://schemas.openxmlformats.org/officeDocument/2006/relationships/image" Target="../media/image129.emf"/><Relationship Id="rId201" Type="http://schemas.openxmlformats.org/officeDocument/2006/relationships/image" Target="../media/image131.emf"/><Relationship Id="rId222" Type="http://schemas.openxmlformats.org/officeDocument/2006/relationships/customXml" Target="../ink/ink141.xml"/><Relationship Id="rId243" Type="http://schemas.openxmlformats.org/officeDocument/2006/relationships/image" Target="../media/image152.emf"/><Relationship Id="rId103" Type="http://schemas.openxmlformats.org/officeDocument/2006/relationships/image" Target="../media/image60.emf"/><Relationship Id="rId124" Type="http://schemas.openxmlformats.org/officeDocument/2006/relationships/customXml" Target="../ink/ink92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20.emf"/><Relationship Id="rId18" Type="http://schemas.openxmlformats.org/officeDocument/2006/relationships/customXml" Target="../ink/ink169.xml"/><Relationship Id="rId26" Type="http://schemas.openxmlformats.org/officeDocument/2006/relationships/customXml" Target="../ink/ink173.xml"/><Relationship Id="rId39" Type="http://schemas.openxmlformats.org/officeDocument/2006/relationships/image" Target="../media/image1150.emf"/><Relationship Id="rId21" Type="http://schemas.openxmlformats.org/officeDocument/2006/relationships/image" Target="../media/image1060.emf"/><Relationship Id="rId34" Type="http://schemas.openxmlformats.org/officeDocument/2006/relationships/customXml" Target="../ink/ink177.xml"/><Relationship Id="rId42" Type="http://schemas.openxmlformats.org/officeDocument/2006/relationships/customXml" Target="../ink/ink181.xml"/><Relationship Id="rId47" Type="http://schemas.openxmlformats.org/officeDocument/2006/relationships/image" Target="../media/image1190.emf"/><Relationship Id="rId50" Type="http://schemas.openxmlformats.org/officeDocument/2006/relationships/customXml" Target="../ink/ink185.xml"/><Relationship Id="rId55" Type="http://schemas.openxmlformats.org/officeDocument/2006/relationships/image" Target="../media/image1230.emf"/><Relationship Id="rId7" Type="http://schemas.openxmlformats.org/officeDocument/2006/relationships/image" Target="../media/image990.emf"/><Relationship Id="rId2" Type="http://schemas.openxmlformats.org/officeDocument/2006/relationships/customXml" Target="../ink/ink161.xml"/><Relationship Id="rId16" Type="http://schemas.openxmlformats.org/officeDocument/2006/relationships/customXml" Target="../ink/ink168.xml"/><Relationship Id="rId29" Type="http://schemas.openxmlformats.org/officeDocument/2006/relationships/image" Target="../media/image1101.emf"/><Relationship Id="rId11" Type="http://schemas.openxmlformats.org/officeDocument/2006/relationships/image" Target="../media/image1010.emf"/><Relationship Id="rId24" Type="http://schemas.openxmlformats.org/officeDocument/2006/relationships/customXml" Target="../ink/ink172.xml"/><Relationship Id="rId32" Type="http://schemas.openxmlformats.org/officeDocument/2006/relationships/customXml" Target="../ink/ink176.xml"/><Relationship Id="rId37" Type="http://schemas.openxmlformats.org/officeDocument/2006/relationships/image" Target="../media/image1140.emf"/><Relationship Id="rId40" Type="http://schemas.openxmlformats.org/officeDocument/2006/relationships/customXml" Target="../ink/ink180.xml"/><Relationship Id="rId45" Type="http://schemas.openxmlformats.org/officeDocument/2006/relationships/image" Target="../media/image1180.emf"/><Relationship Id="rId53" Type="http://schemas.openxmlformats.org/officeDocument/2006/relationships/image" Target="../media/image1220.emf"/><Relationship Id="rId5" Type="http://schemas.openxmlformats.org/officeDocument/2006/relationships/image" Target="../media/image980.emf"/><Relationship Id="rId19" Type="http://schemas.openxmlformats.org/officeDocument/2006/relationships/image" Target="../media/image1050.emf"/><Relationship Id="rId4" Type="http://schemas.openxmlformats.org/officeDocument/2006/relationships/customXml" Target="../ink/ink162.xml"/><Relationship Id="rId9" Type="http://schemas.openxmlformats.org/officeDocument/2006/relationships/image" Target="../media/image1001.emf"/><Relationship Id="rId14" Type="http://schemas.openxmlformats.org/officeDocument/2006/relationships/customXml" Target="../ink/ink167.xml"/><Relationship Id="rId22" Type="http://schemas.openxmlformats.org/officeDocument/2006/relationships/customXml" Target="../ink/ink171.xml"/><Relationship Id="rId27" Type="http://schemas.openxmlformats.org/officeDocument/2006/relationships/image" Target="../media/image1090.emf"/><Relationship Id="rId30" Type="http://schemas.openxmlformats.org/officeDocument/2006/relationships/customXml" Target="../ink/ink175.xml"/><Relationship Id="rId35" Type="http://schemas.openxmlformats.org/officeDocument/2006/relationships/image" Target="../media/image1130.emf"/><Relationship Id="rId43" Type="http://schemas.openxmlformats.org/officeDocument/2006/relationships/image" Target="../media/image1170.emf"/><Relationship Id="rId48" Type="http://schemas.openxmlformats.org/officeDocument/2006/relationships/customXml" Target="../ink/ink184.xml"/><Relationship Id="rId56" Type="http://schemas.openxmlformats.org/officeDocument/2006/relationships/customXml" Target="../ink/ink188.xml"/><Relationship Id="rId8" Type="http://schemas.openxmlformats.org/officeDocument/2006/relationships/customXml" Target="../ink/ink164.xml"/><Relationship Id="rId51" Type="http://schemas.openxmlformats.org/officeDocument/2006/relationships/image" Target="../media/image1210.emf"/><Relationship Id="rId3" Type="http://schemas.openxmlformats.org/officeDocument/2006/relationships/image" Target="../media/image970.emf"/><Relationship Id="rId12" Type="http://schemas.openxmlformats.org/officeDocument/2006/relationships/customXml" Target="../ink/ink166.xml"/><Relationship Id="rId17" Type="http://schemas.openxmlformats.org/officeDocument/2006/relationships/image" Target="../media/image1040.emf"/><Relationship Id="rId25" Type="http://schemas.openxmlformats.org/officeDocument/2006/relationships/image" Target="../media/image1080.emf"/><Relationship Id="rId33" Type="http://schemas.openxmlformats.org/officeDocument/2006/relationships/image" Target="../media/image1120.emf"/><Relationship Id="rId38" Type="http://schemas.openxmlformats.org/officeDocument/2006/relationships/customXml" Target="../ink/ink179.xml"/><Relationship Id="rId46" Type="http://schemas.openxmlformats.org/officeDocument/2006/relationships/customXml" Target="../ink/ink183.xml"/><Relationship Id="rId20" Type="http://schemas.openxmlformats.org/officeDocument/2006/relationships/customXml" Target="../ink/ink170.xml"/><Relationship Id="rId41" Type="http://schemas.openxmlformats.org/officeDocument/2006/relationships/image" Target="../media/image1160.emf"/><Relationship Id="rId54" Type="http://schemas.openxmlformats.org/officeDocument/2006/relationships/customXml" Target="../ink/ink18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3.xml"/><Relationship Id="rId15" Type="http://schemas.openxmlformats.org/officeDocument/2006/relationships/image" Target="../media/image1030.emf"/><Relationship Id="rId23" Type="http://schemas.openxmlformats.org/officeDocument/2006/relationships/image" Target="../media/image1070.emf"/><Relationship Id="rId28" Type="http://schemas.openxmlformats.org/officeDocument/2006/relationships/customXml" Target="../ink/ink174.xml"/><Relationship Id="rId36" Type="http://schemas.openxmlformats.org/officeDocument/2006/relationships/customXml" Target="../ink/ink178.xml"/><Relationship Id="rId49" Type="http://schemas.openxmlformats.org/officeDocument/2006/relationships/image" Target="../media/image1200.emf"/><Relationship Id="rId57" Type="http://schemas.openxmlformats.org/officeDocument/2006/relationships/image" Target="../media/image1240.emf"/><Relationship Id="rId10" Type="http://schemas.openxmlformats.org/officeDocument/2006/relationships/customXml" Target="../ink/ink165.xml"/><Relationship Id="rId31" Type="http://schemas.openxmlformats.org/officeDocument/2006/relationships/image" Target="../media/image1110.emf"/><Relationship Id="rId44" Type="http://schemas.openxmlformats.org/officeDocument/2006/relationships/customXml" Target="../ink/ink182.xml"/><Relationship Id="rId52" Type="http://schemas.openxmlformats.org/officeDocument/2006/relationships/customXml" Target="../ink/ink186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94.xml"/><Relationship Id="rId18" Type="http://schemas.openxmlformats.org/officeDocument/2006/relationships/image" Target="../media/image1320.emf"/><Relationship Id="rId26" Type="http://schemas.openxmlformats.org/officeDocument/2006/relationships/image" Target="../media/image1360.emf"/><Relationship Id="rId39" Type="http://schemas.openxmlformats.org/officeDocument/2006/relationships/customXml" Target="../ink/ink207.xml"/><Relationship Id="rId21" Type="http://schemas.openxmlformats.org/officeDocument/2006/relationships/customXml" Target="../ink/ink198.xml"/><Relationship Id="rId34" Type="http://schemas.openxmlformats.org/officeDocument/2006/relationships/image" Target="../media/image1400.emf"/><Relationship Id="rId42" Type="http://schemas.openxmlformats.org/officeDocument/2006/relationships/image" Target="../media/image1440.emf"/><Relationship Id="rId7" Type="http://schemas.openxmlformats.org/officeDocument/2006/relationships/customXml" Target="../ink/ink191.xml"/><Relationship Id="rId2" Type="http://schemas.openxmlformats.org/officeDocument/2006/relationships/image" Target="../media/image162.png"/><Relationship Id="rId16" Type="http://schemas.openxmlformats.org/officeDocument/2006/relationships/image" Target="../media/image1310.emf"/><Relationship Id="rId29" Type="http://schemas.openxmlformats.org/officeDocument/2006/relationships/customXml" Target="../ink/ink20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0.emf"/><Relationship Id="rId11" Type="http://schemas.openxmlformats.org/officeDocument/2006/relationships/customXml" Target="../ink/ink193.xml"/><Relationship Id="rId24" Type="http://schemas.openxmlformats.org/officeDocument/2006/relationships/image" Target="../media/image1350.emf"/><Relationship Id="rId32" Type="http://schemas.openxmlformats.org/officeDocument/2006/relationships/image" Target="../media/image1390.emf"/><Relationship Id="rId37" Type="http://schemas.openxmlformats.org/officeDocument/2006/relationships/customXml" Target="../ink/ink206.xml"/><Relationship Id="rId40" Type="http://schemas.openxmlformats.org/officeDocument/2006/relationships/image" Target="../media/image1430.emf"/><Relationship Id="rId45" Type="http://schemas.openxmlformats.org/officeDocument/2006/relationships/customXml" Target="../ink/ink210.xml"/><Relationship Id="rId5" Type="http://schemas.openxmlformats.org/officeDocument/2006/relationships/customXml" Target="../ink/ink190.xml"/><Relationship Id="rId15" Type="http://schemas.openxmlformats.org/officeDocument/2006/relationships/customXml" Target="../ink/ink195.xml"/><Relationship Id="rId23" Type="http://schemas.openxmlformats.org/officeDocument/2006/relationships/customXml" Target="../ink/ink199.xml"/><Relationship Id="rId28" Type="http://schemas.openxmlformats.org/officeDocument/2006/relationships/image" Target="../media/image1370.emf"/><Relationship Id="rId36" Type="http://schemas.openxmlformats.org/officeDocument/2006/relationships/image" Target="../media/image1410.emf"/><Relationship Id="rId10" Type="http://schemas.openxmlformats.org/officeDocument/2006/relationships/image" Target="../media/image1280.emf"/><Relationship Id="rId19" Type="http://schemas.openxmlformats.org/officeDocument/2006/relationships/customXml" Target="../ink/ink197.xml"/><Relationship Id="rId31" Type="http://schemas.openxmlformats.org/officeDocument/2006/relationships/customXml" Target="../ink/ink203.xml"/><Relationship Id="rId44" Type="http://schemas.openxmlformats.org/officeDocument/2006/relationships/image" Target="../media/image1450.emf"/><Relationship Id="rId4" Type="http://schemas.openxmlformats.org/officeDocument/2006/relationships/image" Target="../media/image1260.emf"/><Relationship Id="rId9" Type="http://schemas.openxmlformats.org/officeDocument/2006/relationships/customXml" Target="../ink/ink192.xml"/><Relationship Id="rId14" Type="http://schemas.openxmlformats.org/officeDocument/2006/relationships/image" Target="../media/image1300.emf"/><Relationship Id="rId22" Type="http://schemas.openxmlformats.org/officeDocument/2006/relationships/image" Target="../media/image1340.emf"/><Relationship Id="rId27" Type="http://schemas.openxmlformats.org/officeDocument/2006/relationships/customXml" Target="../ink/ink201.xml"/><Relationship Id="rId30" Type="http://schemas.openxmlformats.org/officeDocument/2006/relationships/image" Target="../media/image1380.emf"/><Relationship Id="rId35" Type="http://schemas.openxmlformats.org/officeDocument/2006/relationships/customXml" Target="../ink/ink205.xml"/><Relationship Id="rId43" Type="http://schemas.openxmlformats.org/officeDocument/2006/relationships/customXml" Target="../ink/ink209.xml"/><Relationship Id="rId8" Type="http://schemas.openxmlformats.org/officeDocument/2006/relationships/image" Target="../media/image1270.emf"/><Relationship Id="rId3" Type="http://schemas.openxmlformats.org/officeDocument/2006/relationships/customXml" Target="../ink/ink189.xml"/><Relationship Id="rId12" Type="http://schemas.openxmlformats.org/officeDocument/2006/relationships/image" Target="../media/image1290.emf"/><Relationship Id="rId17" Type="http://schemas.openxmlformats.org/officeDocument/2006/relationships/customXml" Target="../ink/ink196.xml"/><Relationship Id="rId25" Type="http://schemas.openxmlformats.org/officeDocument/2006/relationships/customXml" Target="../ink/ink200.xml"/><Relationship Id="rId33" Type="http://schemas.openxmlformats.org/officeDocument/2006/relationships/customXml" Target="../ink/ink204.xml"/><Relationship Id="rId38" Type="http://schemas.openxmlformats.org/officeDocument/2006/relationships/image" Target="../media/image1420.emf"/><Relationship Id="rId46" Type="http://schemas.openxmlformats.org/officeDocument/2006/relationships/image" Target="../media/image1460.emf"/><Relationship Id="rId20" Type="http://schemas.openxmlformats.org/officeDocument/2006/relationships/image" Target="../media/image1330.emf"/><Relationship Id="rId41" Type="http://schemas.openxmlformats.org/officeDocument/2006/relationships/customXml" Target="../ink/ink20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5614" y="1074801"/>
            <a:ext cx="3674681" cy="869823"/>
          </a:xfrm>
        </p:spPr>
        <p:txBody>
          <a:bodyPr/>
          <a:lstStyle/>
          <a:p>
            <a:r>
              <a:rPr lang="en-US" b="1" dirty="0" smtClean="0">
                <a:latin typeface="+mj-lt"/>
              </a:rPr>
              <a:t>Lecture 12: </a:t>
            </a:r>
            <a:r>
              <a:rPr lang="en-US" dirty="0" smtClean="0">
                <a:latin typeface="+mj-lt"/>
              </a:rPr>
              <a:t>Convexity</a:t>
            </a:r>
            <a:endParaRPr lang="en-US" b="1" dirty="0">
              <a:latin typeface="+mj-lt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related example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750746" y="46340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73617" y="78467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15968" y="92369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890981" y="351489"/>
              <a:ext cx="7560" cy="2073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9541" y="349329"/>
                <a:ext cx="936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911141" y="344649"/>
              <a:ext cx="63720" cy="1011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0421" y="342129"/>
                <a:ext cx="6552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1002221" y="431049"/>
              <a:ext cx="6480" cy="604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00781" y="428889"/>
                <a:ext cx="900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Ink 14"/>
              <p14:cNvContentPartPr/>
              <p14:nvPr/>
            </p14:nvContentPartPr>
            <p14:xfrm>
              <a:off x="4685692" y="2054286"/>
              <a:ext cx="360" cy="36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84972" y="2052486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Ink 15"/>
              <p14:cNvContentPartPr/>
              <p14:nvPr/>
            </p14:nvContentPartPr>
            <p14:xfrm>
              <a:off x="1612421" y="825969"/>
              <a:ext cx="18720" cy="16740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11341" y="823449"/>
                <a:ext cx="205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" name="Ink 16"/>
              <p14:cNvContentPartPr/>
              <p14:nvPr/>
            </p14:nvContentPartPr>
            <p14:xfrm>
              <a:off x="1636541" y="813729"/>
              <a:ext cx="72720" cy="864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635461" y="811209"/>
                <a:ext cx="75240" cy="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/>
              <p14:cNvContentPartPr/>
              <p14:nvPr/>
            </p14:nvContentPartPr>
            <p14:xfrm>
              <a:off x="1716461" y="876369"/>
              <a:ext cx="71280" cy="770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16101" y="874209"/>
                <a:ext cx="7200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" name="Ink 18"/>
              <p14:cNvContentPartPr/>
              <p14:nvPr/>
            </p14:nvContentPartPr>
            <p14:xfrm>
              <a:off x="663101" y="928929"/>
              <a:ext cx="19800" cy="16812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62741" y="926769"/>
                <a:ext cx="21240" cy="17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0" name="Ink 19"/>
              <p14:cNvContentPartPr/>
              <p14:nvPr/>
            </p14:nvContentPartPr>
            <p14:xfrm>
              <a:off x="677141" y="917409"/>
              <a:ext cx="71640" cy="1004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75701" y="915249"/>
                <a:ext cx="74520" cy="10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1" name="Ink 20"/>
              <p14:cNvContentPartPr/>
              <p14:nvPr/>
            </p14:nvContentPartPr>
            <p14:xfrm>
              <a:off x="766421" y="986169"/>
              <a:ext cx="44640" cy="738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65701" y="984369"/>
                <a:ext cx="4644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Ink 21"/>
              <p14:cNvContentPartPr/>
              <p14:nvPr/>
            </p14:nvContentPartPr>
            <p14:xfrm>
              <a:off x="2724052" y="3453606"/>
              <a:ext cx="360" cy="3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23332" y="3451806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7" name="Ink 36"/>
              <p14:cNvContentPartPr/>
              <p14:nvPr/>
            </p14:nvContentPartPr>
            <p14:xfrm>
              <a:off x="3393652" y="3568446"/>
              <a:ext cx="0" cy="5040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0" y="0"/>
                <a:ext cx="0" cy="50400"/>
              </a:xfrm>
              <a:prstGeom prst="rect">
                <a:avLst/>
              </a:prstGeom>
            </p:spPr>
          </p:pic>
        </mc:Fallback>
      </mc:AlternateContent>
      <p:grpSp>
        <p:nvGrpSpPr>
          <p:cNvPr id="86" name="Group 85"/>
          <p:cNvGrpSpPr/>
          <p:nvPr/>
        </p:nvGrpSpPr>
        <p:grpSpPr>
          <a:xfrm>
            <a:off x="2232083" y="1393982"/>
            <a:ext cx="1528200" cy="322920"/>
            <a:chOff x="197261" y="1360298"/>
            <a:chExt cx="1528200" cy="3229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3" name="Ink 22"/>
                <p14:cNvContentPartPr/>
                <p14:nvPr/>
              </p14:nvContentPartPr>
              <p14:xfrm>
                <a:off x="411461" y="1503218"/>
                <a:ext cx="81000" cy="10512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410381" y="1501418"/>
                  <a:ext cx="83160" cy="10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4" name="Ink 23"/>
                <p14:cNvContentPartPr/>
                <p14:nvPr/>
              </p14:nvContentPartPr>
              <p14:xfrm>
                <a:off x="407501" y="1489178"/>
                <a:ext cx="78120" cy="10800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406421" y="1487018"/>
                  <a:ext cx="79920" cy="11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5" name="Ink 24"/>
                <p14:cNvContentPartPr/>
                <p14:nvPr/>
              </p14:nvContentPartPr>
              <p14:xfrm>
                <a:off x="525581" y="1442378"/>
                <a:ext cx="7200" cy="7740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524501" y="1440218"/>
                  <a:ext cx="9360" cy="8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6" name="Ink 25"/>
                <p14:cNvContentPartPr/>
                <p14:nvPr/>
              </p14:nvContentPartPr>
              <p14:xfrm>
                <a:off x="491381" y="1427618"/>
                <a:ext cx="80640" cy="2340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490301" y="1425098"/>
                  <a:ext cx="82440" cy="2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7" name="Ink 26"/>
                <p14:cNvContentPartPr/>
                <p14:nvPr/>
              </p14:nvContentPartPr>
              <p14:xfrm>
                <a:off x="594341" y="1424018"/>
                <a:ext cx="56520" cy="16380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593261" y="1421858"/>
                  <a:ext cx="58680" cy="16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8" name="Ink 27"/>
                <p14:cNvContentPartPr/>
                <p14:nvPr/>
              </p14:nvContentPartPr>
              <p14:xfrm>
                <a:off x="651941" y="1403498"/>
                <a:ext cx="22320" cy="17892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651221" y="1401338"/>
                  <a:ext cx="24120" cy="18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9" name="Ink 28"/>
                <p14:cNvContentPartPr/>
                <p14:nvPr/>
              </p14:nvContentPartPr>
              <p14:xfrm>
                <a:off x="618461" y="1525898"/>
                <a:ext cx="81360" cy="252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17381" y="1523738"/>
                  <a:ext cx="8316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30" name="Ink 29"/>
                <p14:cNvContentPartPr/>
                <p14:nvPr/>
              </p14:nvContentPartPr>
              <p14:xfrm>
                <a:off x="741581" y="1467218"/>
                <a:ext cx="79560" cy="10152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740501" y="1465058"/>
                  <a:ext cx="81000" cy="10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31" name="Ink 30"/>
                <p14:cNvContentPartPr/>
                <p14:nvPr/>
              </p14:nvContentPartPr>
              <p14:xfrm>
                <a:off x="716381" y="1465418"/>
                <a:ext cx="108720" cy="12276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715301" y="1462898"/>
                  <a:ext cx="110880" cy="12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32" name="Ink 31"/>
                <p14:cNvContentPartPr/>
                <p14:nvPr/>
              </p14:nvContentPartPr>
              <p14:xfrm>
                <a:off x="924101" y="1506098"/>
                <a:ext cx="82440" cy="972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923381" y="1503938"/>
                  <a:ext cx="8424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33" name="Ink 32"/>
                <p14:cNvContentPartPr/>
                <p14:nvPr/>
              </p14:nvContentPartPr>
              <p14:xfrm>
                <a:off x="956861" y="1460018"/>
                <a:ext cx="18000" cy="9792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956141" y="1457858"/>
                  <a:ext cx="1944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4" name="Ink 33"/>
                <p14:cNvContentPartPr/>
                <p14:nvPr/>
              </p14:nvContentPartPr>
              <p14:xfrm>
                <a:off x="220661" y="1360298"/>
                <a:ext cx="55080" cy="16416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219581" y="1357778"/>
                  <a:ext cx="57240" cy="16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5" name="Ink 34"/>
                <p14:cNvContentPartPr/>
                <p14:nvPr/>
              </p14:nvContentPartPr>
              <p14:xfrm>
                <a:off x="197261" y="1532378"/>
                <a:ext cx="78480" cy="11880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196181" y="1530218"/>
                  <a:ext cx="7992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6" name="Ink 35"/>
                <p14:cNvContentPartPr/>
                <p14:nvPr/>
              </p14:nvContentPartPr>
              <p14:xfrm>
                <a:off x="206621" y="1569818"/>
                <a:ext cx="78480" cy="11340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205541" y="1567658"/>
                  <a:ext cx="79920" cy="11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8" name="Ink 37"/>
                <p14:cNvContentPartPr/>
                <p14:nvPr/>
              </p14:nvContentPartPr>
              <p14:xfrm>
                <a:off x="1119581" y="1414588"/>
                <a:ext cx="24480" cy="171000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1118501" y="1413148"/>
                  <a:ext cx="26640" cy="17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39" name="Ink 38"/>
                <p14:cNvContentPartPr/>
                <p14:nvPr/>
              </p14:nvContentPartPr>
              <p14:xfrm>
                <a:off x="1116701" y="1476868"/>
                <a:ext cx="88560" cy="10800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1116341" y="1474708"/>
                  <a:ext cx="90000" cy="11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40" name="Ink 39"/>
                <p14:cNvContentPartPr/>
                <p14:nvPr/>
              </p14:nvContentPartPr>
              <p14:xfrm>
                <a:off x="1215701" y="1417828"/>
                <a:ext cx="97200" cy="71640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1214621" y="1415668"/>
                  <a:ext cx="9864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41" name="Ink 40"/>
                <p14:cNvContentPartPr/>
                <p14:nvPr/>
              </p14:nvContentPartPr>
              <p14:xfrm>
                <a:off x="1331981" y="1481908"/>
                <a:ext cx="61200" cy="97560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1330901" y="1479748"/>
                  <a:ext cx="62280" cy="10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42" name="Ink 41"/>
                <p14:cNvContentPartPr/>
                <p14:nvPr/>
              </p14:nvContentPartPr>
              <p14:xfrm>
                <a:off x="1316141" y="1485148"/>
                <a:ext cx="80640" cy="10224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1315061" y="1483348"/>
                  <a:ext cx="82800" cy="10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43" name="Ink 42"/>
                <p14:cNvContentPartPr/>
                <p14:nvPr/>
              </p14:nvContentPartPr>
              <p14:xfrm>
                <a:off x="1468061" y="1528982"/>
                <a:ext cx="69120" cy="5040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1467341" y="1527542"/>
                  <a:ext cx="70200" cy="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44" name="Ink 43"/>
                <p14:cNvContentPartPr/>
                <p14:nvPr/>
              </p14:nvContentPartPr>
              <p14:xfrm>
                <a:off x="1498661" y="1480382"/>
                <a:ext cx="15480" cy="88920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1497221" y="1478222"/>
                  <a:ext cx="17640" cy="9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45" name="Ink 44"/>
                <p14:cNvContentPartPr/>
                <p14:nvPr/>
              </p14:nvContentPartPr>
              <p14:xfrm>
                <a:off x="1600901" y="1451222"/>
                <a:ext cx="124560" cy="11232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1599461" y="1449062"/>
                  <a:ext cx="126360" cy="117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88" name="Group 87"/>
          <p:cNvGrpSpPr/>
          <p:nvPr/>
        </p:nvGrpSpPr>
        <p:grpSpPr>
          <a:xfrm>
            <a:off x="1975247" y="2436022"/>
            <a:ext cx="537840" cy="220320"/>
            <a:chOff x="1975247" y="2436022"/>
            <a:chExt cx="537840" cy="220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46" name="Ink 45"/>
                <p14:cNvContentPartPr/>
                <p14:nvPr/>
              </p14:nvContentPartPr>
              <p14:xfrm>
                <a:off x="1975247" y="2438542"/>
                <a:ext cx="68040" cy="21780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1974167" y="2436742"/>
                  <a:ext cx="70200" cy="22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47" name="Ink 46"/>
                <p14:cNvContentPartPr/>
                <p14:nvPr/>
              </p14:nvContentPartPr>
              <p14:xfrm>
                <a:off x="2045807" y="2436022"/>
                <a:ext cx="23040" cy="20772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2044727" y="2433862"/>
                  <a:ext cx="24480" cy="21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48" name="Ink 47"/>
                <p14:cNvContentPartPr/>
                <p14:nvPr/>
              </p14:nvContentPartPr>
              <p14:xfrm>
                <a:off x="2003687" y="2564182"/>
                <a:ext cx="90000" cy="504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2002607" y="2562022"/>
                  <a:ext cx="9144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49" name="Ink 48"/>
                <p14:cNvContentPartPr/>
                <p14:nvPr/>
              </p14:nvContentPartPr>
              <p14:xfrm>
                <a:off x="2167487" y="2489662"/>
                <a:ext cx="132480" cy="13788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2166407" y="2487142"/>
                  <a:ext cx="134640" cy="14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51" name="Ink 50"/>
                <p14:cNvContentPartPr/>
                <p14:nvPr/>
              </p14:nvContentPartPr>
              <p14:xfrm>
                <a:off x="2427407" y="2511622"/>
                <a:ext cx="85680" cy="11844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2426327" y="2509102"/>
                  <a:ext cx="87840" cy="1234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89" name="Group 88"/>
          <p:cNvGrpSpPr/>
          <p:nvPr/>
        </p:nvGrpSpPr>
        <p:grpSpPr>
          <a:xfrm>
            <a:off x="1840607" y="2805382"/>
            <a:ext cx="2057040" cy="361440"/>
            <a:chOff x="1840607" y="2805382"/>
            <a:chExt cx="2057040" cy="361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52" name="Ink 51"/>
                <p14:cNvContentPartPr/>
                <p14:nvPr/>
              </p14:nvContentPartPr>
              <p14:xfrm>
                <a:off x="1892087" y="2825182"/>
                <a:ext cx="40680" cy="11160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1891367" y="2822662"/>
                  <a:ext cx="42480" cy="11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53" name="Ink 52"/>
                <p14:cNvContentPartPr/>
                <p14:nvPr/>
              </p14:nvContentPartPr>
              <p14:xfrm>
                <a:off x="1840607" y="2956582"/>
                <a:ext cx="107640" cy="2412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1839527" y="2954422"/>
                  <a:ext cx="109440" cy="28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54" name="Ink 53"/>
                <p14:cNvContentPartPr/>
                <p14:nvPr/>
              </p14:nvContentPartPr>
              <p14:xfrm>
                <a:off x="1857887" y="3010582"/>
                <a:ext cx="101880" cy="95040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1856447" y="3008062"/>
                  <a:ext cx="10404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55" name="Ink 54"/>
                <p14:cNvContentPartPr/>
                <p14:nvPr/>
              </p14:nvContentPartPr>
              <p14:xfrm>
                <a:off x="2068847" y="2911582"/>
                <a:ext cx="45000" cy="25524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2067767" y="2909422"/>
                  <a:ext cx="47520" cy="25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56" name="Ink 55"/>
                <p14:cNvContentPartPr/>
                <p14:nvPr/>
              </p14:nvContentPartPr>
              <p14:xfrm>
                <a:off x="2106287" y="2901142"/>
                <a:ext cx="68400" cy="9792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2105567" y="2898622"/>
                  <a:ext cx="70200" cy="10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57" name="Ink 56"/>
                <p14:cNvContentPartPr/>
                <p14:nvPr/>
              </p14:nvContentPartPr>
              <p14:xfrm>
                <a:off x="2192327" y="3017422"/>
                <a:ext cx="36000" cy="5616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2190887" y="3015262"/>
                  <a:ext cx="37800" cy="6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58" name="Ink 57"/>
                <p14:cNvContentPartPr/>
                <p14:nvPr/>
              </p14:nvContentPartPr>
              <p14:xfrm>
                <a:off x="2203487" y="2962702"/>
                <a:ext cx="4320" cy="1944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2202407" y="2960182"/>
                  <a:ext cx="6840" cy="2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59" name="Ink 58"/>
                <p14:cNvContentPartPr/>
                <p14:nvPr/>
              </p14:nvContentPartPr>
              <p14:xfrm>
                <a:off x="2227967" y="2817262"/>
                <a:ext cx="17280" cy="5904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226887" y="2814742"/>
                  <a:ext cx="19440" cy="6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60" name="Ink 59"/>
                <p14:cNvContentPartPr/>
                <p14:nvPr/>
              </p14:nvContentPartPr>
              <p14:xfrm>
                <a:off x="2204207" y="2811862"/>
                <a:ext cx="75960" cy="1260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2203127" y="2809702"/>
                  <a:ext cx="78120" cy="1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61" name="Ink 60"/>
                <p14:cNvContentPartPr/>
                <p14:nvPr/>
              </p14:nvContentPartPr>
              <p14:xfrm>
                <a:off x="2285927" y="2812942"/>
                <a:ext cx="69120" cy="16956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2284487" y="2810422"/>
                  <a:ext cx="716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62" name="Ink 61"/>
                <p14:cNvContentPartPr/>
                <p14:nvPr/>
              </p14:nvContentPartPr>
              <p14:xfrm>
                <a:off x="2347127" y="2805382"/>
                <a:ext cx="28080" cy="16200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2346407" y="2803222"/>
                  <a:ext cx="29880" cy="16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63" name="Ink 62"/>
                <p14:cNvContentPartPr/>
                <p14:nvPr/>
              </p14:nvContentPartPr>
              <p14:xfrm>
                <a:off x="2318687" y="2913022"/>
                <a:ext cx="45000" cy="612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2317607" y="2910502"/>
                  <a:ext cx="46440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64" name="Ink 63"/>
                <p14:cNvContentPartPr/>
                <p14:nvPr/>
              </p14:nvContentPartPr>
              <p14:xfrm>
                <a:off x="2433167" y="2884582"/>
                <a:ext cx="34560" cy="20664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2432447" y="2882422"/>
                  <a:ext cx="36000" cy="21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65" name="Ink 64"/>
                <p14:cNvContentPartPr/>
                <p14:nvPr/>
              </p14:nvContentPartPr>
              <p14:xfrm>
                <a:off x="2446487" y="2872342"/>
                <a:ext cx="78120" cy="10260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2445407" y="2869822"/>
                  <a:ext cx="80280" cy="10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66" name="Ink 65"/>
                <p14:cNvContentPartPr/>
                <p14:nvPr/>
              </p14:nvContentPartPr>
              <p14:xfrm>
                <a:off x="2539367" y="2985742"/>
                <a:ext cx="28080" cy="6372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2538287" y="2983582"/>
                  <a:ext cx="2988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67" name="Ink 66"/>
                <p14:cNvContentPartPr/>
                <p14:nvPr/>
              </p14:nvContentPartPr>
              <p14:xfrm>
                <a:off x="2552687" y="2922382"/>
                <a:ext cx="3960" cy="1008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2551607" y="2920222"/>
                  <a:ext cx="6120" cy="1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68" name="Ink 67"/>
                <p14:cNvContentPartPr/>
                <p14:nvPr/>
              </p14:nvContentPartPr>
              <p14:xfrm>
                <a:off x="2653847" y="2935702"/>
                <a:ext cx="88560" cy="14040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2653127" y="2933182"/>
                  <a:ext cx="9036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69" name="Ink 68"/>
                <p14:cNvContentPartPr/>
                <p14:nvPr/>
              </p14:nvContentPartPr>
              <p14:xfrm>
                <a:off x="2688407" y="2892862"/>
                <a:ext cx="5040" cy="9828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2687327" y="2891422"/>
                  <a:ext cx="6840" cy="10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70" name="Ink 69"/>
                <p14:cNvContentPartPr/>
                <p14:nvPr/>
              </p14:nvContentPartPr>
              <p14:xfrm>
                <a:off x="2847887" y="2822302"/>
                <a:ext cx="85320" cy="18612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2846447" y="2820142"/>
                  <a:ext cx="88200" cy="19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71" name="Ink 70"/>
                <p14:cNvContentPartPr/>
                <p14:nvPr/>
              </p14:nvContentPartPr>
              <p14:xfrm>
                <a:off x="2920967" y="2815462"/>
                <a:ext cx="139680" cy="7704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2919887" y="2814022"/>
                  <a:ext cx="141480" cy="8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72" name="Ink 71"/>
                <p14:cNvContentPartPr/>
                <p14:nvPr/>
              </p14:nvContentPartPr>
              <p14:xfrm>
                <a:off x="3032207" y="2875582"/>
                <a:ext cx="39960" cy="20916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3031487" y="2873422"/>
                  <a:ext cx="41400" cy="21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73" name="Ink 72"/>
                <p14:cNvContentPartPr/>
                <p14:nvPr/>
              </p14:nvContentPartPr>
              <p14:xfrm>
                <a:off x="3057407" y="2880622"/>
                <a:ext cx="77400" cy="9216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3056687" y="2878462"/>
                  <a:ext cx="79200" cy="96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74" name="Ink 73"/>
                <p14:cNvContentPartPr/>
                <p14:nvPr/>
              </p14:nvContentPartPr>
              <p14:xfrm>
                <a:off x="3165767" y="2975302"/>
                <a:ext cx="27000" cy="7632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3164687" y="2973142"/>
                  <a:ext cx="28440" cy="8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75" name="Ink 74"/>
                <p14:cNvContentPartPr/>
                <p14:nvPr/>
              </p14:nvContentPartPr>
              <p14:xfrm>
                <a:off x="3165407" y="2913382"/>
                <a:ext cx="10800" cy="2340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3164327" y="2911222"/>
                  <a:ext cx="12600" cy="27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76" name="Ink 75"/>
                <p14:cNvContentPartPr/>
                <p14:nvPr/>
              </p14:nvContentPartPr>
              <p14:xfrm>
                <a:off x="3278807" y="2904382"/>
                <a:ext cx="78120" cy="2124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3277727" y="2903302"/>
                  <a:ext cx="80280" cy="2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77" name="Ink 76"/>
                <p14:cNvContentPartPr/>
                <p14:nvPr/>
              </p14:nvContentPartPr>
              <p14:xfrm>
                <a:off x="3306167" y="2865862"/>
                <a:ext cx="14040" cy="8496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3304727" y="2863702"/>
                  <a:ext cx="15840" cy="8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78" name="Ink 77"/>
                <p14:cNvContentPartPr/>
                <p14:nvPr/>
              </p14:nvContentPartPr>
              <p14:xfrm>
                <a:off x="3418487" y="2864422"/>
                <a:ext cx="75240" cy="10332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3417407" y="2861902"/>
                  <a:ext cx="76680" cy="10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79" name="Ink 78"/>
                <p14:cNvContentPartPr/>
                <p14:nvPr/>
              </p14:nvContentPartPr>
              <p14:xfrm>
                <a:off x="3643847" y="2855782"/>
                <a:ext cx="61560" cy="75960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3642407" y="2853262"/>
                  <a:ext cx="64080" cy="8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80" name="Ink 79"/>
                <p14:cNvContentPartPr/>
                <p14:nvPr/>
              </p14:nvContentPartPr>
              <p14:xfrm>
                <a:off x="3627287" y="2939302"/>
                <a:ext cx="72360" cy="3528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3625847" y="2936782"/>
                  <a:ext cx="7488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">
              <p14:nvContentPartPr>
                <p14:cNvPr id="81" name="Ink 80"/>
                <p14:cNvContentPartPr/>
                <p14:nvPr/>
              </p14:nvContentPartPr>
              <p14:xfrm>
                <a:off x="3774527" y="2854702"/>
                <a:ext cx="123120" cy="13644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3774167" y="2851822"/>
                  <a:ext cx="124560" cy="1418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82" name="TextBox 81"/>
          <p:cNvSpPr txBox="1"/>
          <p:nvPr/>
        </p:nvSpPr>
        <p:spPr>
          <a:xfrm>
            <a:off x="90146" y="1797908"/>
            <a:ext cx="4321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about the set of ellipses containing these three points?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2174687" y="363054"/>
            <a:ext cx="20500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set of all ellipses containing given </a:t>
            </a:r>
            <a:r>
              <a:rPr lang="en-US" i="1" dirty="0" smtClean="0"/>
              <a:t>n </a:t>
            </a:r>
            <a:r>
              <a:rPr lang="en-US" dirty="0" smtClean="0"/>
              <a:t>points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>
            <a:off x="99462" y="1365916"/>
            <a:ext cx="189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Quadric equation: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256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/>
          <p:cNvSpPr/>
          <p:nvPr/>
        </p:nvSpPr>
        <p:spPr>
          <a:xfrm>
            <a:off x="1232395" y="1410199"/>
            <a:ext cx="801720" cy="971206"/>
          </a:xfrm>
          <a:prstGeom prst="rtTriangl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convex hull of M is….</a:t>
            </a:r>
            <a:endParaRPr lang="en-US" dirty="0"/>
          </a:p>
        </p:txBody>
      </p:sp>
      <p:sp>
        <p:nvSpPr>
          <p:cNvPr id="4" name="L-Shape 3"/>
          <p:cNvSpPr/>
          <p:nvPr/>
        </p:nvSpPr>
        <p:spPr>
          <a:xfrm>
            <a:off x="432295" y="1410199"/>
            <a:ext cx="1600200" cy="175260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2927268" y="1380288"/>
            <a:ext cx="1383475" cy="1704109"/>
          </a:xfrm>
          <a:custGeom>
            <a:avLst/>
            <a:gdLst>
              <a:gd name="connsiteX0" fmla="*/ 0 w 1383475"/>
              <a:gd name="connsiteY0" fmla="*/ 878774 h 1704109"/>
              <a:gd name="connsiteX1" fmla="*/ 926275 w 1383475"/>
              <a:gd name="connsiteY1" fmla="*/ 0 h 1704109"/>
              <a:gd name="connsiteX2" fmla="*/ 1383475 w 1383475"/>
              <a:gd name="connsiteY2" fmla="*/ 1704109 h 1704109"/>
              <a:gd name="connsiteX3" fmla="*/ 231569 w 1383475"/>
              <a:gd name="connsiteY3" fmla="*/ 1668483 h 1704109"/>
              <a:gd name="connsiteX4" fmla="*/ 0 w 1383475"/>
              <a:gd name="connsiteY4" fmla="*/ 878774 h 1704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3475" h="1704109">
                <a:moveTo>
                  <a:pt x="0" y="878774"/>
                </a:moveTo>
                <a:lnTo>
                  <a:pt x="926275" y="0"/>
                </a:lnTo>
                <a:lnTo>
                  <a:pt x="1383475" y="1704109"/>
                </a:lnTo>
                <a:lnTo>
                  <a:pt x="231569" y="1668483"/>
                </a:lnTo>
                <a:lnTo>
                  <a:pt x="0" y="878774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98470" y="2233236"/>
            <a:ext cx="45720" cy="457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828703" y="1345555"/>
            <a:ext cx="45720" cy="457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287883" y="3059562"/>
            <a:ext cx="45720" cy="457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133997" y="3031850"/>
            <a:ext cx="45720" cy="457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2465945" y="1268832"/>
            <a:ext cx="0" cy="1927023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04409" y="379376"/>
            <a:ext cx="43285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The intersection of all convex sets containing the set M,   </a:t>
            </a:r>
            <a:r>
              <a:rPr lang="en-US" sz="1400" i="1" dirty="0" smtClean="0"/>
              <a:t>or</a:t>
            </a:r>
            <a:endParaRPr lang="en-US" sz="1400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634926" y="619843"/>
              <a:ext cx="3773824" cy="565505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7726" y="611924"/>
                <a:ext cx="3788944" cy="5770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9" name="Ink 48"/>
              <p14:cNvContentPartPr/>
              <p14:nvPr/>
            </p14:nvContentPartPr>
            <p14:xfrm>
              <a:off x="3673696" y="1244385"/>
              <a:ext cx="2160" cy="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216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9541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Separating </a:t>
            </a:r>
            <a:r>
              <a:rPr lang="en-US" dirty="0" err="1" smtClean="0"/>
              <a:t>hyperplane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49382" y="326572"/>
            <a:ext cx="4079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Theorem.</a:t>
            </a:r>
            <a:r>
              <a:rPr lang="en-US" dirty="0" smtClean="0"/>
              <a:t> if </a:t>
            </a:r>
            <a:r>
              <a:rPr lang="en-US" i="1" dirty="0" smtClean="0"/>
              <a:t>C</a:t>
            </a:r>
            <a:r>
              <a:rPr lang="en-US" dirty="0" smtClean="0"/>
              <a:t> and </a:t>
            </a:r>
            <a:r>
              <a:rPr lang="en-US" i="1" dirty="0" smtClean="0"/>
              <a:t>D</a:t>
            </a:r>
            <a:r>
              <a:rPr lang="en-US" dirty="0" smtClean="0"/>
              <a:t> are non-intersecting convex sets in </a:t>
            </a:r>
            <a:r>
              <a:rPr lang="en-US" i="1" dirty="0" err="1" smtClean="0"/>
              <a:t>R</a:t>
            </a:r>
            <a:r>
              <a:rPr lang="en-US" i="1" baseline="30000" dirty="0" err="1" smtClean="0"/>
              <a:t>n</a:t>
            </a:r>
            <a:r>
              <a:rPr lang="en-US" dirty="0" smtClean="0"/>
              <a:t>, then there exists </a:t>
            </a:r>
            <a:r>
              <a:rPr lang="en-US" i="1" dirty="0" smtClean="0"/>
              <a:t>a</a:t>
            </a:r>
            <a:r>
              <a:rPr lang="en-US" dirty="0" smtClean="0"/>
              <a:t> in </a:t>
            </a:r>
            <a:r>
              <a:rPr lang="en-US" i="1" dirty="0" err="1" smtClean="0"/>
              <a:t>R</a:t>
            </a:r>
            <a:r>
              <a:rPr lang="en-US" i="1" baseline="30000" dirty="0" err="1" smtClean="0"/>
              <a:t>n</a:t>
            </a:r>
            <a:r>
              <a:rPr lang="en-US" dirty="0" smtClean="0"/>
              <a:t> and </a:t>
            </a:r>
            <a:r>
              <a:rPr lang="en-US" i="1" dirty="0" smtClean="0"/>
              <a:t>b</a:t>
            </a:r>
            <a:r>
              <a:rPr lang="en-US" dirty="0" smtClean="0"/>
              <a:t> in </a:t>
            </a:r>
            <a:r>
              <a:rPr lang="en-US" i="1" dirty="0" smtClean="0"/>
              <a:t>R</a:t>
            </a:r>
            <a:r>
              <a:rPr lang="en-US" dirty="0" smtClean="0"/>
              <a:t>: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Ink 15"/>
              <p14:cNvContentPartPr/>
              <p14:nvPr/>
            </p14:nvContentPartPr>
            <p14:xfrm>
              <a:off x="1450089" y="929268"/>
              <a:ext cx="2757732" cy="199209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44329" y="923515"/>
                <a:ext cx="2770333" cy="211794"/>
              </a:xfrm>
              <a:prstGeom prst="rect">
                <a:avLst/>
              </a:prstGeom>
            </p:spPr>
          </p:pic>
        </mc:Fallback>
      </mc:AlternateContent>
      <p:grpSp>
        <p:nvGrpSpPr>
          <p:cNvPr id="63" name="Group 62"/>
          <p:cNvGrpSpPr/>
          <p:nvPr/>
        </p:nvGrpSpPr>
        <p:grpSpPr>
          <a:xfrm>
            <a:off x="659010" y="1234116"/>
            <a:ext cx="2264314" cy="1575493"/>
            <a:chOff x="762991" y="1324098"/>
            <a:chExt cx="2652597" cy="1822863"/>
          </a:xfrm>
        </p:grpSpPr>
        <p:sp>
          <p:nvSpPr>
            <p:cNvPr id="4" name="Regular Pentagon 3"/>
            <p:cNvSpPr/>
            <p:nvPr/>
          </p:nvSpPr>
          <p:spPr>
            <a:xfrm>
              <a:off x="1901484" y="1395351"/>
              <a:ext cx="1514104" cy="1680358"/>
            </a:xfrm>
            <a:prstGeom prst="pent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 rot="17802383">
              <a:off x="504702" y="1971304"/>
              <a:ext cx="1389413" cy="87283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 flipH="1">
              <a:off x="1574914" y="1324098"/>
              <a:ext cx="403761" cy="1822863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54" name="Ink 53"/>
                <p14:cNvContentPartPr/>
                <p14:nvPr/>
              </p14:nvContentPartPr>
              <p14:xfrm>
                <a:off x="1703361" y="2340304"/>
                <a:ext cx="255960" cy="768960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697015" y="2333608"/>
                  <a:ext cx="269357" cy="782704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" name="TextBox 2"/>
          <p:cNvSpPr txBox="1"/>
          <p:nvPr/>
        </p:nvSpPr>
        <p:spPr>
          <a:xfrm>
            <a:off x="291178" y="2884709"/>
            <a:ext cx="3570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Could we require strict </a:t>
            </a:r>
            <a:r>
              <a:rPr lang="en-US" dirty="0" err="1" smtClean="0">
                <a:solidFill>
                  <a:schemeClr val="accent2"/>
                </a:solidFill>
              </a:rPr>
              <a:t>separability</a:t>
            </a:r>
            <a:r>
              <a:rPr lang="en-US" dirty="0" smtClean="0">
                <a:solidFill>
                  <a:schemeClr val="accent2"/>
                </a:solidFill>
              </a:rPr>
              <a:t>?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178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Supporting </a:t>
            </a:r>
            <a:r>
              <a:rPr lang="en-US" dirty="0" err="1" smtClean="0"/>
              <a:t>hyperplane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0655" y="380127"/>
            <a:ext cx="25256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Theorem: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Let C be a convex set.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Let  p </a:t>
            </a:r>
            <a:r>
              <a:rPr lang="en-US" dirty="0" smtClean="0">
                <a:sym typeface="Symbol"/>
              </a:rPr>
              <a:t> </a:t>
            </a:r>
            <a:r>
              <a:rPr lang="en-US" i="1" dirty="0" err="1" smtClean="0">
                <a:sym typeface="Symbol"/>
              </a:rPr>
              <a:t>bd</a:t>
            </a:r>
            <a:r>
              <a:rPr lang="en-US" dirty="0" smtClean="0">
                <a:sym typeface="Symbol"/>
              </a:rPr>
              <a:t> C</a:t>
            </a:r>
          </a:p>
          <a:p>
            <a:r>
              <a:rPr lang="en-US" dirty="0" smtClean="0"/>
              <a:t>Then: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4369245" y="3237695"/>
              <a:ext cx="360" cy="36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68525" y="3235895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" name="Ink 23"/>
              <p14:cNvContentPartPr/>
              <p14:nvPr/>
            </p14:nvContentPartPr>
            <p14:xfrm>
              <a:off x="2115285" y="2885255"/>
              <a:ext cx="360" cy="3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14565" y="2883455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" name="Ink 40"/>
              <p14:cNvContentPartPr/>
              <p14:nvPr/>
            </p14:nvContentPartPr>
            <p14:xfrm>
              <a:off x="3987645" y="2923775"/>
              <a:ext cx="360" cy="36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86925" y="2922335"/>
                <a:ext cx="180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50" name="Group 49"/>
          <p:cNvGrpSpPr/>
          <p:nvPr/>
        </p:nvGrpSpPr>
        <p:grpSpPr>
          <a:xfrm>
            <a:off x="640029" y="1288195"/>
            <a:ext cx="2397960" cy="766440"/>
            <a:chOff x="1081725" y="1322135"/>
            <a:chExt cx="2397960" cy="766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5" name="Ink 4"/>
                <p14:cNvContentPartPr/>
                <p14:nvPr/>
              </p14:nvContentPartPr>
              <p14:xfrm>
                <a:off x="1286205" y="1327535"/>
                <a:ext cx="8640" cy="180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285125" y="1325375"/>
                  <a:ext cx="11160" cy="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6" name="Ink 5"/>
                <p14:cNvContentPartPr/>
                <p14:nvPr/>
              </p14:nvContentPartPr>
              <p14:xfrm>
                <a:off x="1287285" y="1322135"/>
                <a:ext cx="138240" cy="26820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286205" y="1319975"/>
                  <a:ext cx="140400" cy="27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7" name="Ink 6"/>
                <p14:cNvContentPartPr/>
                <p14:nvPr/>
              </p14:nvContentPartPr>
              <p14:xfrm>
                <a:off x="1301325" y="1463615"/>
                <a:ext cx="84240" cy="612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300245" y="1461455"/>
                  <a:ext cx="86400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8" name="Ink 7"/>
                <p14:cNvContentPartPr/>
                <p14:nvPr/>
              </p14:nvContentPartPr>
              <p14:xfrm>
                <a:off x="1601565" y="1442735"/>
                <a:ext cx="131760" cy="11520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600485" y="1440575"/>
                  <a:ext cx="13284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9" name="Ink 8"/>
                <p14:cNvContentPartPr/>
                <p14:nvPr/>
              </p14:nvContentPartPr>
              <p14:xfrm>
                <a:off x="1714605" y="1545335"/>
                <a:ext cx="18720" cy="1188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713525" y="1544975"/>
                  <a:ext cx="1980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0" name="Ink 9"/>
                <p14:cNvContentPartPr/>
                <p14:nvPr/>
              </p14:nvContentPartPr>
              <p14:xfrm>
                <a:off x="1817205" y="1443455"/>
                <a:ext cx="95400" cy="9144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816125" y="1441655"/>
                  <a:ext cx="97560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1" name="Ink 10"/>
                <p14:cNvContentPartPr/>
                <p14:nvPr/>
              </p14:nvContentPartPr>
              <p14:xfrm>
                <a:off x="1816845" y="1489535"/>
                <a:ext cx="93240" cy="1404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816125" y="1487735"/>
                  <a:ext cx="94680" cy="1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2" name="Ink 11"/>
                <p14:cNvContentPartPr/>
                <p14:nvPr/>
              </p14:nvContentPartPr>
              <p14:xfrm>
                <a:off x="2000445" y="1383695"/>
                <a:ext cx="19440" cy="17280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999365" y="1381895"/>
                  <a:ext cx="21240" cy="17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3" name="Ink 12"/>
                <p14:cNvContentPartPr/>
                <p14:nvPr/>
              </p14:nvContentPartPr>
              <p14:xfrm>
                <a:off x="2021325" y="1375775"/>
                <a:ext cx="30600" cy="17208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020965" y="1373615"/>
                  <a:ext cx="32400" cy="17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4" name="Ink 13"/>
                <p14:cNvContentPartPr/>
                <p14:nvPr/>
              </p14:nvContentPartPr>
              <p14:xfrm>
                <a:off x="2030325" y="1371095"/>
                <a:ext cx="95760" cy="18396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2029245" y="1368935"/>
                  <a:ext cx="97200" cy="18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5" name="Ink 14"/>
                <p14:cNvContentPartPr/>
                <p14:nvPr/>
              </p14:nvContentPartPr>
              <p14:xfrm>
                <a:off x="2149125" y="1358135"/>
                <a:ext cx="127080" cy="7596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148045" y="1355615"/>
                  <a:ext cx="128520" cy="8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6" name="Ink 15"/>
                <p14:cNvContentPartPr/>
                <p14:nvPr/>
              </p14:nvContentPartPr>
              <p14:xfrm>
                <a:off x="2317965" y="1535975"/>
                <a:ext cx="20160" cy="6732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2317245" y="1534175"/>
                  <a:ext cx="22320" cy="7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8" name="Ink 17"/>
                <p14:cNvContentPartPr/>
                <p14:nvPr/>
              </p14:nvContentPartPr>
              <p14:xfrm>
                <a:off x="2473125" y="1379375"/>
                <a:ext cx="21240" cy="16632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2472045" y="1378295"/>
                  <a:ext cx="23040" cy="16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19" name="Ink 18"/>
                <p14:cNvContentPartPr/>
                <p14:nvPr/>
              </p14:nvContentPartPr>
              <p14:xfrm>
                <a:off x="2473125" y="1467935"/>
                <a:ext cx="84600" cy="8316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2472765" y="1465415"/>
                  <a:ext cx="86040" cy="87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0" name="Ink 19"/>
                <p14:cNvContentPartPr/>
                <p14:nvPr/>
              </p14:nvContentPartPr>
              <p14:xfrm>
                <a:off x="2655645" y="1439135"/>
                <a:ext cx="13320" cy="972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2654565" y="1436975"/>
                  <a:ext cx="15480" cy="1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1" name="Ink 20"/>
                <p14:cNvContentPartPr/>
                <p14:nvPr/>
              </p14:nvContentPartPr>
              <p14:xfrm>
                <a:off x="2654565" y="1524455"/>
                <a:ext cx="15120" cy="1188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2653485" y="1521935"/>
                  <a:ext cx="17280" cy="1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5" name="Ink 24"/>
                <p14:cNvContentPartPr/>
                <p14:nvPr/>
              </p14:nvContentPartPr>
              <p14:xfrm>
                <a:off x="1081725" y="1799495"/>
                <a:ext cx="126360" cy="12528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80285" y="1797335"/>
                  <a:ext cx="128520" cy="12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6" name="Ink 25"/>
                <p14:cNvContentPartPr/>
                <p14:nvPr/>
              </p14:nvContentPartPr>
              <p14:xfrm>
                <a:off x="1177125" y="1751975"/>
                <a:ext cx="129600" cy="10836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176045" y="1749815"/>
                  <a:ext cx="131760" cy="11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27" name="Ink 26"/>
                <p14:cNvContentPartPr/>
                <p14:nvPr/>
              </p14:nvContentPartPr>
              <p14:xfrm>
                <a:off x="1306005" y="1846655"/>
                <a:ext cx="30960" cy="24192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304925" y="1844495"/>
                  <a:ext cx="33120" cy="24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28" name="Ink 27"/>
                <p14:cNvContentPartPr/>
                <p14:nvPr/>
              </p14:nvContentPartPr>
              <p14:xfrm>
                <a:off x="1323645" y="1795895"/>
                <a:ext cx="75960" cy="9972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323645" y="1793375"/>
                  <a:ext cx="77040" cy="10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29" name="Ink 28"/>
                <p14:cNvContentPartPr/>
                <p14:nvPr/>
              </p14:nvContentPartPr>
              <p14:xfrm>
                <a:off x="1489245" y="1828655"/>
                <a:ext cx="102240" cy="576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1488165" y="1826135"/>
                  <a:ext cx="104400" cy="1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0" name="Ink 29"/>
                <p14:cNvContentPartPr/>
                <p14:nvPr/>
              </p14:nvContentPartPr>
              <p14:xfrm>
                <a:off x="1495005" y="1876175"/>
                <a:ext cx="109440" cy="1368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1493925" y="1875455"/>
                  <a:ext cx="111960" cy="1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1" name="Ink 30"/>
                <p14:cNvContentPartPr/>
                <p14:nvPr/>
              </p14:nvContentPartPr>
              <p14:xfrm>
                <a:off x="1672485" y="1706255"/>
                <a:ext cx="19800" cy="21456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1671045" y="1704095"/>
                  <a:ext cx="22320" cy="219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2" name="Ink 31"/>
                <p14:cNvContentPartPr/>
                <p14:nvPr/>
              </p14:nvContentPartPr>
              <p14:xfrm>
                <a:off x="1658085" y="1802735"/>
                <a:ext cx="101880" cy="10872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1657365" y="1800215"/>
                  <a:ext cx="103680" cy="11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33" name="Ink 32"/>
                <p14:cNvContentPartPr/>
                <p14:nvPr/>
              </p14:nvContentPartPr>
              <p14:xfrm>
                <a:off x="1858965" y="1920455"/>
                <a:ext cx="25920" cy="6984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1858245" y="1919375"/>
                  <a:ext cx="27720" cy="71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34" name="Ink 33"/>
                <p14:cNvContentPartPr/>
                <p14:nvPr/>
              </p14:nvContentPartPr>
              <p14:xfrm>
                <a:off x="2032125" y="1719215"/>
                <a:ext cx="119880" cy="22644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2031045" y="1717055"/>
                  <a:ext cx="122040" cy="23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35" name="Ink 34"/>
                <p14:cNvContentPartPr/>
                <p14:nvPr/>
              </p14:nvContentPartPr>
              <p14:xfrm>
                <a:off x="2059485" y="1807415"/>
                <a:ext cx="70200" cy="7920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2058405" y="1804895"/>
                  <a:ext cx="720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36" name="Ink 35"/>
                <p14:cNvContentPartPr/>
                <p14:nvPr/>
              </p14:nvContentPartPr>
              <p14:xfrm>
                <a:off x="2212125" y="1818935"/>
                <a:ext cx="77040" cy="9756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2211045" y="1816775"/>
                  <a:ext cx="79200" cy="10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37" name="Ink 36"/>
                <p14:cNvContentPartPr/>
                <p14:nvPr/>
              </p14:nvContentPartPr>
              <p14:xfrm>
                <a:off x="2194845" y="1831895"/>
                <a:ext cx="99720" cy="115560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2193405" y="1829735"/>
                  <a:ext cx="101880" cy="12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38" name="Ink 37"/>
                <p14:cNvContentPartPr/>
                <p14:nvPr/>
              </p14:nvContentPartPr>
              <p14:xfrm>
                <a:off x="2352165" y="1826855"/>
                <a:ext cx="99720" cy="82440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2351085" y="1824335"/>
                  <a:ext cx="10116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39" name="Ink 38"/>
                <p14:cNvContentPartPr/>
                <p14:nvPr/>
              </p14:nvContentPartPr>
              <p14:xfrm>
                <a:off x="2370165" y="1861415"/>
                <a:ext cx="66240" cy="1404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2369085" y="1859255"/>
                  <a:ext cx="67680" cy="1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40" name="Ink 39"/>
                <p14:cNvContentPartPr/>
                <p14:nvPr/>
              </p14:nvContentPartPr>
              <p14:xfrm>
                <a:off x="2527125" y="1736135"/>
                <a:ext cx="109800" cy="176400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2526045" y="1733975"/>
                  <a:ext cx="111600" cy="18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42" name="Ink 41"/>
                <p14:cNvContentPartPr/>
                <p14:nvPr/>
              </p14:nvContentPartPr>
              <p14:xfrm>
                <a:off x="2837805" y="1802375"/>
                <a:ext cx="113400" cy="10692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2836365" y="1800215"/>
                  <a:ext cx="115200" cy="11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43" name="Ink 42"/>
                <p14:cNvContentPartPr/>
                <p14:nvPr/>
              </p14:nvContentPartPr>
              <p14:xfrm>
                <a:off x="2940765" y="1746575"/>
                <a:ext cx="100080" cy="75600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2939685" y="1744415"/>
                  <a:ext cx="102240" cy="7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44" name="Ink 43"/>
                <p14:cNvContentPartPr/>
                <p14:nvPr/>
              </p14:nvContentPartPr>
              <p14:xfrm>
                <a:off x="3085125" y="1790855"/>
                <a:ext cx="53280" cy="108360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3084045" y="1789415"/>
                  <a:ext cx="54720" cy="11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45" name="Ink 44"/>
                <p14:cNvContentPartPr/>
                <p14:nvPr/>
              </p14:nvContentPartPr>
              <p14:xfrm>
                <a:off x="3063165" y="1802015"/>
                <a:ext cx="86760" cy="10836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3062085" y="1800215"/>
                  <a:ext cx="88560" cy="112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46" name="Ink 45"/>
                <p14:cNvContentPartPr/>
                <p14:nvPr/>
              </p14:nvContentPartPr>
              <p14:xfrm>
                <a:off x="3214005" y="1799135"/>
                <a:ext cx="76680" cy="7308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3212925" y="1798415"/>
                  <a:ext cx="7884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47" name="Ink 46"/>
                <p14:cNvContentPartPr/>
                <p14:nvPr/>
              </p14:nvContentPartPr>
              <p14:xfrm>
                <a:off x="3242445" y="1850255"/>
                <a:ext cx="87120" cy="65520"/>
              </p14:xfrm>
            </p:contentPart>
          </mc:Choice>
          <mc:Fallback xmlns="">
            <p:pic>
              <p:nvPicPr>
                <p:cNvPr id="47" name="Ink 46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3241365" y="1849535"/>
                  <a:ext cx="8892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48" name="Ink 47"/>
                <p14:cNvContentPartPr/>
                <p14:nvPr/>
              </p14:nvContentPartPr>
              <p14:xfrm>
                <a:off x="3402645" y="1702295"/>
                <a:ext cx="11160" cy="194040"/>
              </p14:xfrm>
            </p:contentPart>
          </mc:Choice>
          <mc:Fallback xmlns="">
            <p:pic>
              <p:nvPicPr>
                <p:cNvPr id="48" name="Ink 47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3401565" y="1700855"/>
                  <a:ext cx="12960" cy="19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49" name="Ink 48"/>
                <p14:cNvContentPartPr/>
                <p14:nvPr/>
              </p14:nvContentPartPr>
              <p14:xfrm>
                <a:off x="3400125" y="1795895"/>
                <a:ext cx="79560" cy="7848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3399765" y="1793375"/>
                  <a:ext cx="81360" cy="835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1" name="Oval 50"/>
          <p:cNvSpPr/>
          <p:nvPr/>
        </p:nvSpPr>
        <p:spPr>
          <a:xfrm rot="17802383">
            <a:off x="3144124" y="542788"/>
            <a:ext cx="1419591" cy="8917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/>
          <p:cNvCxnSpPr/>
          <p:nvPr/>
        </p:nvCxnSpPr>
        <p:spPr>
          <a:xfrm>
            <a:off x="2719208" y="671092"/>
            <a:ext cx="1193470" cy="1467696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3396408" y="1505504"/>
            <a:ext cx="45719" cy="4571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3693458" y="783864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C</a:t>
            </a:r>
            <a:endParaRPr lang="en-US" sz="2000" i="1" dirty="0"/>
          </a:p>
        </p:txBody>
      </p:sp>
      <p:sp>
        <p:nvSpPr>
          <p:cNvPr id="56" name="TextBox 55"/>
          <p:cNvSpPr txBox="1"/>
          <p:nvPr/>
        </p:nvSpPr>
        <p:spPr>
          <a:xfrm>
            <a:off x="3181781" y="1413526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p</a:t>
            </a:r>
            <a:endParaRPr lang="en-US" sz="2000" i="1" dirty="0"/>
          </a:p>
        </p:txBody>
      </p:sp>
      <p:grpSp>
        <p:nvGrpSpPr>
          <p:cNvPr id="66" name="Group 65"/>
          <p:cNvGrpSpPr/>
          <p:nvPr/>
        </p:nvGrpSpPr>
        <p:grpSpPr>
          <a:xfrm>
            <a:off x="3476851" y="1853857"/>
            <a:ext cx="405000" cy="435960"/>
            <a:chOff x="3275212" y="1847783"/>
            <a:chExt cx="405000" cy="435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57" name="Ink 56"/>
                <p14:cNvContentPartPr/>
                <p14:nvPr/>
              </p14:nvContentPartPr>
              <p14:xfrm>
                <a:off x="3275212" y="1847783"/>
                <a:ext cx="121680" cy="12672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3274132" y="1845623"/>
                  <a:ext cx="123840" cy="131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58" name="Ink 57"/>
                <p14:cNvContentPartPr/>
                <p14:nvPr/>
              </p14:nvContentPartPr>
              <p14:xfrm>
                <a:off x="3390412" y="1930943"/>
                <a:ext cx="46800" cy="4392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3389332" y="1928783"/>
                  <a:ext cx="4896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59" name="Ink 58"/>
                <p14:cNvContentPartPr/>
                <p14:nvPr/>
              </p14:nvContentPartPr>
              <p14:xfrm>
                <a:off x="3418132" y="1896383"/>
                <a:ext cx="53640" cy="7920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3417052" y="1894223"/>
                  <a:ext cx="55440" cy="8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60" name="Ink 59"/>
                <p14:cNvContentPartPr/>
                <p14:nvPr/>
              </p14:nvContentPartPr>
              <p14:xfrm>
                <a:off x="3443692" y="2012303"/>
                <a:ext cx="20160" cy="9252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3442972" y="2010503"/>
                  <a:ext cx="21600" cy="96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61" name="Ink 60"/>
                <p14:cNvContentPartPr/>
                <p14:nvPr/>
              </p14:nvContentPartPr>
              <p14:xfrm>
                <a:off x="3402652" y="2055863"/>
                <a:ext cx="108720" cy="684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3401572" y="2054063"/>
                  <a:ext cx="11052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62" name="Ink 61"/>
                <p14:cNvContentPartPr/>
                <p14:nvPr/>
              </p14:nvContentPartPr>
              <p14:xfrm>
                <a:off x="3536932" y="2097263"/>
                <a:ext cx="36360" cy="7200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3536212" y="2095823"/>
                  <a:ext cx="38160" cy="7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63" name="Ink 62"/>
                <p14:cNvContentPartPr/>
                <p14:nvPr/>
              </p14:nvContentPartPr>
              <p14:xfrm>
                <a:off x="3495172" y="2129663"/>
                <a:ext cx="45360" cy="7632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3494092" y="2128223"/>
                  <a:ext cx="47520" cy="7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64" name="Ink 63"/>
                <p14:cNvContentPartPr/>
                <p14:nvPr/>
              </p14:nvContentPartPr>
              <p14:xfrm>
                <a:off x="3587332" y="2169263"/>
                <a:ext cx="92880" cy="8208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3586252" y="2167103"/>
                  <a:ext cx="95040" cy="8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65" name="Ink 64"/>
                <p14:cNvContentPartPr/>
                <p14:nvPr/>
              </p14:nvContentPartPr>
              <p14:xfrm>
                <a:off x="3577612" y="2220743"/>
                <a:ext cx="88920" cy="6300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3576892" y="2218943"/>
                  <a:ext cx="90720" cy="669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67" name="TextBox 66"/>
          <p:cNvSpPr txBox="1"/>
          <p:nvPr/>
        </p:nvSpPr>
        <p:spPr>
          <a:xfrm>
            <a:off x="132495" y="2330460"/>
            <a:ext cx="4236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(this </a:t>
            </a:r>
            <a:r>
              <a:rPr lang="en-US" sz="1600" dirty="0" err="1" smtClean="0"/>
              <a:t>hyperplane</a:t>
            </a:r>
            <a:r>
              <a:rPr lang="en-US" sz="1600" dirty="0" smtClean="0"/>
              <a:t> is called </a:t>
            </a:r>
            <a:r>
              <a:rPr lang="en-US" sz="1600" b="1" i="1" dirty="0" smtClean="0"/>
              <a:t>supporting </a:t>
            </a:r>
            <a:r>
              <a:rPr lang="en-US" sz="1600" b="1" i="1" dirty="0" err="1" smtClean="0"/>
              <a:t>hyperplane</a:t>
            </a:r>
            <a:r>
              <a:rPr lang="en-US" sz="1600" i="1" dirty="0" smtClean="0"/>
              <a:t> to C at p)</a:t>
            </a:r>
            <a:endParaRPr lang="en-US" sz="1600" dirty="0"/>
          </a:p>
        </p:txBody>
      </p:sp>
      <p:sp>
        <p:nvSpPr>
          <p:cNvPr id="68" name="TextBox 67"/>
          <p:cNvSpPr txBox="1"/>
          <p:nvPr/>
        </p:nvSpPr>
        <p:spPr>
          <a:xfrm>
            <a:off x="132495" y="2924135"/>
            <a:ext cx="4334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Proof </a:t>
            </a:r>
            <a:r>
              <a:rPr lang="en-US" dirty="0" smtClean="0"/>
              <a:t>(idea): separating plane to </a:t>
            </a:r>
            <a:r>
              <a:rPr lang="en-US" i="1" dirty="0" smtClean="0"/>
              <a:t>p </a:t>
            </a:r>
            <a:r>
              <a:rPr lang="en-US" dirty="0" smtClean="0"/>
              <a:t>and </a:t>
            </a:r>
            <a:r>
              <a:rPr lang="en-US" i="1" dirty="0" err="1" smtClean="0"/>
              <a:t>int</a:t>
            </a:r>
            <a:r>
              <a:rPr lang="en-US" i="1" dirty="0" smtClean="0"/>
              <a:t> 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39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 function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5197" y="291854"/>
            <a:ext cx="4188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Definition. </a:t>
            </a:r>
            <a:r>
              <a:rPr lang="en-US" dirty="0" smtClean="0"/>
              <a:t>f </a:t>
            </a:r>
            <a:r>
              <a:rPr lang="en-US" dirty="0"/>
              <a:t>is convex, </a:t>
            </a:r>
            <a:r>
              <a:rPr lang="en-US" dirty="0" smtClean="0"/>
              <a:t>if: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it is defined over a convex set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/>
              <p14:cNvContentPartPr/>
              <p14:nvPr/>
            </p14:nvContentPartPr>
            <p14:xfrm>
              <a:off x="523488" y="926478"/>
              <a:ext cx="1510920" cy="32292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6288" y="919278"/>
                <a:ext cx="1520640" cy="3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285926" y="887687"/>
              <a:ext cx="4053240" cy="725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9086" y="880127"/>
                <a:ext cx="4068000" cy="74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2" name="Ink 51"/>
              <p14:cNvContentPartPr/>
              <p14:nvPr/>
            </p14:nvContentPartPr>
            <p14:xfrm>
              <a:off x="4339166" y="3293400"/>
              <a:ext cx="148680" cy="900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34486" y="3288720"/>
                <a:ext cx="158040" cy="18360"/>
              </a:xfrm>
              <a:prstGeom prst="rect">
                <a:avLst/>
              </a:prstGeom>
            </p:spPr>
          </p:pic>
        </mc:Fallback>
      </mc:AlternateContent>
      <p:grpSp>
        <p:nvGrpSpPr>
          <p:cNvPr id="185" name="Group 184"/>
          <p:cNvGrpSpPr/>
          <p:nvPr/>
        </p:nvGrpSpPr>
        <p:grpSpPr>
          <a:xfrm>
            <a:off x="1188790" y="1613087"/>
            <a:ext cx="2659004" cy="1820840"/>
            <a:chOff x="1188790" y="1613087"/>
            <a:chExt cx="2659004" cy="1820840"/>
          </a:xfrm>
        </p:grpSpPr>
        <p:grpSp>
          <p:nvGrpSpPr>
            <p:cNvPr id="160" name="Group 159"/>
            <p:cNvGrpSpPr/>
            <p:nvPr/>
          </p:nvGrpSpPr>
          <p:grpSpPr>
            <a:xfrm>
              <a:off x="1188790" y="1613087"/>
              <a:ext cx="2659004" cy="1820840"/>
              <a:chOff x="1199982" y="1787006"/>
              <a:chExt cx="2000418" cy="1369852"/>
            </a:xfrm>
          </p:grpSpPr>
          <p:grpSp>
            <p:nvGrpSpPr>
              <p:cNvPr id="118" name="Group 117"/>
              <p:cNvGrpSpPr/>
              <p:nvPr/>
            </p:nvGrpSpPr>
            <p:grpSpPr>
              <a:xfrm>
                <a:off x="1199982" y="1787006"/>
                <a:ext cx="2000418" cy="1369852"/>
                <a:chOff x="1199982" y="2034638"/>
                <a:chExt cx="1638795" cy="1122219"/>
              </a:xfrm>
            </p:grpSpPr>
            <p:cxnSp>
              <p:nvCxnSpPr>
                <p:cNvPr id="111" name="Straight Arrow Connector 110"/>
                <p:cNvCxnSpPr/>
                <p:nvPr/>
              </p:nvCxnSpPr>
              <p:spPr>
                <a:xfrm>
                  <a:off x="1199982" y="2818410"/>
                  <a:ext cx="1638795" cy="0"/>
                </a:xfrm>
                <a:prstGeom prst="straightConnector1">
                  <a:avLst/>
                </a:prstGeom>
                <a:ln w="28575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Arrow Connector 111"/>
                <p:cNvCxnSpPr/>
                <p:nvPr/>
              </p:nvCxnSpPr>
              <p:spPr>
                <a:xfrm flipV="1">
                  <a:off x="1859063" y="2034638"/>
                  <a:ext cx="0" cy="1122219"/>
                </a:xfrm>
                <a:prstGeom prst="straightConnector1">
                  <a:avLst/>
                </a:prstGeom>
                <a:ln w="28575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p14="http://schemas.microsoft.com/office/powerpoint/2010/main">
              <mc:Choice Requires="p14">
                <p:contentPart p14:bwMode="auto" r:id="rId8">
                  <p14:nvContentPartPr>
                    <p14:cNvPr id="113" name="Ink 112"/>
                    <p14:cNvContentPartPr/>
                    <p14:nvPr/>
                  </p14:nvContentPartPr>
                  <p14:xfrm>
                    <a:off x="1390403" y="2073762"/>
                    <a:ext cx="1338480" cy="620280"/>
                  </p14:xfrm>
                </p:contentPart>
              </mc:Choice>
              <mc:Fallback xmlns="">
                <p:pic>
                  <p:nvPicPr>
                    <p:cNvPr id="113" name="Ink 112"/>
                    <p:cNvPicPr/>
                    <p:nvPr/>
                  </p:nvPicPr>
                  <p:blipFill>
                    <a:blip r:embed="rId9"/>
                    <a:stretch>
                      <a:fillRect/>
                    </a:stretch>
                  </p:blipFill>
                  <p:spPr>
                    <a:xfrm>
                      <a:off x="1389072" y="2069325"/>
                      <a:ext cx="1343805" cy="629154"/>
                    </a:xfrm>
                    <a:prstGeom prst="rect">
                      <a:avLst/>
                    </a:prstGeom>
                  </p:spPr>
                </p:pic>
              </mc:Fallback>
            </mc:AlternateContent>
            <p:cxnSp>
              <p:nvCxnSpPr>
                <p:cNvPr id="114" name="Straight Connector 113"/>
                <p:cNvCxnSpPr/>
                <p:nvPr/>
              </p:nvCxnSpPr>
              <p:spPr>
                <a:xfrm flipV="1">
                  <a:off x="1651244" y="2296885"/>
                  <a:ext cx="836716" cy="214993"/>
                </a:xfrm>
                <a:prstGeom prst="line">
                  <a:avLst/>
                </a:prstGeom>
                <a:ln w="28575">
                  <a:solidFill>
                    <a:schemeClr val="accent2"/>
                  </a:solidFill>
                  <a:headEnd type="oval" w="med" len="med"/>
                  <a:tailEnd type="oval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2128157" y="2383902"/>
                  <a:ext cx="0" cy="261327"/>
                </a:xfrm>
                <a:prstGeom prst="line">
                  <a:avLst/>
                </a:prstGeom>
                <a:ln>
                  <a:solidFill>
                    <a:schemeClr val="accent5"/>
                  </a:solidFill>
                  <a:headEnd type="oval" w="med" len="med"/>
                  <a:tailEnd type="oval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p14="http://schemas.microsoft.com/office/powerpoint/2010/main">
            <mc:Choice Requires="p14">
              <p:contentPart p14:bwMode="auto" r:id="rId10">
                <p14:nvContentPartPr>
                  <p14:cNvPr id="147" name="Ink 146"/>
                  <p14:cNvContentPartPr/>
                  <p14:nvPr/>
                </p14:nvContentPartPr>
                <p14:xfrm>
                  <a:off x="2176646" y="2204040"/>
                  <a:ext cx="21960" cy="0"/>
                </p14:xfrm>
              </p:contentPart>
            </mc:Choice>
            <mc:Fallback xmlns="">
              <p:pic>
                <p:nvPicPr>
                  <p:cNvPr id="147" name="Ink 146"/>
                  <p:cNvPicPr/>
                  <p:nvPr/>
                </p:nvPicPr>
                <p:blipFill>
                  <a:blip r:embed="rId11"/>
                  <a:stretch>
                    <a:fillRect/>
                  </a:stretch>
                </p:blipFill>
                <p:spPr>
                  <a:xfrm>
                    <a:off x="0" y="0"/>
                    <a:ext cx="21960" cy="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">
                <p14:nvContentPartPr>
                  <p14:cNvPr id="155" name="Ink 154"/>
                  <p14:cNvContentPartPr/>
                  <p14:nvPr/>
                </p14:nvContentPartPr>
                <p14:xfrm>
                  <a:off x="1988726" y="2187120"/>
                  <a:ext cx="350280" cy="578520"/>
                </p14:xfrm>
              </p:contentPart>
            </mc:Choice>
            <mc:Fallback xmlns="">
              <p:pic>
                <p:nvPicPr>
                  <p:cNvPr id="155" name="Ink 154"/>
                  <p:cNvPicPr/>
                  <p:nvPr/>
                </p:nvPicPr>
                <p:blipFill>
                  <a:blip r:embed="rId13"/>
                  <a:stretch>
                    <a:fillRect/>
                  </a:stretch>
                </p:blipFill>
                <p:spPr>
                  <a:xfrm>
                    <a:off x="1983583" y="2182245"/>
                    <a:ext cx="361108" cy="589083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">
                <p14:nvContentPartPr>
                  <p14:cNvPr id="159" name="Ink 158"/>
                  <p14:cNvContentPartPr/>
                  <p14:nvPr/>
                </p14:nvContentPartPr>
                <p14:xfrm>
                  <a:off x="1725566" y="2708400"/>
                  <a:ext cx="1244880" cy="263160"/>
                </p14:xfrm>
              </p:contentPart>
            </mc:Choice>
            <mc:Fallback xmlns="">
              <p:pic>
                <p:nvPicPr>
                  <p:cNvPr id="159" name="Ink 158"/>
                  <p:cNvPicPr/>
                  <p:nvPr/>
                </p:nvPicPr>
                <p:blipFill>
                  <a:blip r:embed="rId15"/>
                  <a:stretch>
                    <a:fillRect/>
                  </a:stretch>
                </p:blipFill>
                <p:spPr>
                  <a:xfrm>
                    <a:off x="1722316" y="2702714"/>
                    <a:ext cx="1250568" cy="274531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78" name="Ink 177"/>
                <p14:cNvContentPartPr/>
                <p14:nvPr/>
              </p14:nvContentPartPr>
              <p14:xfrm>
                <a:off x="3296246" y="2054640"/>
                <a:ext cx="11880" cy="751320"/>
              </p14:xfrm>
            </p:contentPart>
          </mc:Choice>
          <mc:Fallback xmlns="">
            <p:pic>
              <p:nvPicPr>
                <p:cNvPr id="178" name="Ink 177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3290677" y="2049240"/>
                  <a:ext cx="20419" cy="75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84" name="Ink 183"/>
                <p14:cNvContentPartPr/>
                <p14:nvPr/>
              </p14:nvContentPartPr>
              <p14:xfrm>
                <a:off x="1921046" y="2425800"/>
                <a:ext cx="19080" cy="389880"/>
              </p14:xfrm>
            </p:contentPart>
          </mc:Choice>
          <mc:Fallback xmlns="">
            <p:pic>
              <p:nvPicPr>
                <p:cNvPr id="184" name="Ink 183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916006" y="2421840"/>
                  <a:ext cx="25920" cy="3956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" name="Ink 2"/>
              <p14:cNvContentPartPr/>
              <p14:nvPr/>
            </p14:nvContentPartPr>
            <p14:xfrm>
              <a:off x="1910520" y="2374560"/>
              <a:ext cx="34560" cy="32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900080" y="2367000"/>
                <a:ext cx="54720" cy="5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9073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Concave function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5197" y="291854"/>
            <a:ext cx="4188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Definition. </a:t>
            </a:r>
            <a:r>
              <a:rPr lang="en-US" dirty="0" smtClean="0"/>
              <a:t>f </a:t>
            </a:r>
            <a:r>
              <a:rPr lang="en-US" dirty="0"/>
              <a:t>is </a:t>
            </a:r>
            <a:r>
              <a:rPr lang="en-US" dirty="0" smtClean="0"/>
              <a:t>concave, if: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it is defined over a convex set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285926" y="887687"/>
              <a:ext cx="4053240" cy="7254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9086" y="880127"/>
                <a:ext cx="4068000" cy="740520"/>
              </a:xfrm>
              <a:prstGeom prst="rect">
                <a:avLst/>
              </a:prstGeom>
            </p:spPr>
          </p:pic>
        </mc:Fallback>
      </mc:AlternateContent>
      <p:grpSp>
        <p:nvGrpSpPr>
          <p:cNvPr id="11" name="Group 10"/>
          <p:cNvGrpSpPr/>
          <p:nvPr/>
        </p:nvGrpSpPr>
        <p:grpSpPr>
          <a:xfrm flipV="1">
            <a:off x="1145246" y="1547770"/>
            <a:ext cx="2659004" cy="1757360"/>
            <a:chOff x="1199982" y="1834764"/>
            <a:chExt cx="2000418" cy="1322095"/>
          </a:xfrm>
        </p:grpSpPr>
        <p:grpSp>
          <p:nvGrpSpPr>
            <p:cNvPr id="14" name="Group 13"/>
            <p:cNvGrpSpPr/>
            <p:nvPr/>
          </p:nvGrpSpPr>
          <p:grpSpPr>
            <a:xfrm>
              <a:off x="1199982" y="1834764"/>
              <a:ext cx="2000418" cy="1322095"/>
              <a:chOff x="1199982" y="2073762"/>
              <a:chExt cx="1638795" cy="1083095"/>
            </a:xfrm>
          </p:grpSpPr>
          <p:cxnSp>
            <p:nvCxnSpPr>
              <p:cNvPr id="18" name="Straight Arrow Connector 17"/>
              <p:cNvCxnSpPr/>
              <p:nvPr/>
            </p:nvCxnSpPr>
            <p:spPr>
              <a:xfrm>
                <a:off x="1199982" y="2818410"/>
                <a:ext cx="1638795" cy="0"/>
              </a:xfrm>
              <a:prstGeom prst="straightConnector1">
                <a:avLst/>
              </a:prstGeom>
              <a:ln w="28575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 flipV="1">
                <a:off x="1859063" y="2148374"/>
                <a:ext cx="0" cy="1008483"/>
              </a:xfrm>
              <a:prstGeom prst="straightConnector1">
                <a:avLst/>
              </a:prstGeom>
              <a:ln w="28575"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p14="http://schemas.microsoft.com/office/powerpoint/2010/main">
            <mc:Choice Requires="p14">
              <p:contentPart p14:bwMode="auto" r:id="rId4">
                <p14:nvContentPartPr>
                  <p14:cNvPr id="20" name="Ink 19"/>
                  <p14:cNvContentPartPr/>
                  <p14:nvPr/>
                </p14:nvContentPartPr>
                <p14:xfrm>
                  <a:off x="1390403" y="2073762"/>
                  <a:ext cx="1338480" cy="620280"/>
                </p14:xfrm>
              </p:contentPart>
            </mc:Choice>
            <mc:Fallback xmlns="">
              <p:pic>
                <p:nvPicPr>
                  <p:cNvPr id="20" name="Ink 19"/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1389072" y="2069325"/>
                    <a:ext cx="1343805" cy="628932"/>
                  </a:xfrm>
                  <a:prstGeom prst="rect">
                    <a:avLst/>
                  </a:prstGeom>
                </p:spPr>
              </p:pic>
            </mc:Fallback>
          </mc:AlternateContent>
          <p:cxnSp>
            <p:nvCxnSpPr>
              <p:cNvPr id="21" name="Straight Connector 20"/>
              <p:cNvCxnSpPr/>
              <p:nvPr/>
            </p:nvCxnSpPr>
            <p:spPr>
              <a:xfrm flipV="1">
                <a:off x="1651244" y="2296885"/>
                <a:ext cx="836716" cy="214993"/>
              </a:xfrm>
              <a:prstGeom prst="line">
                <a:avLst/>
              </a:prstGeom>
              <a:ln w="28575">
                <a:solidFill>
                  <a:schemeClr val="accent2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2128157" y="2383902"/>
                <a:ext cx="0" cy="261327"/>
              </a:xfrm>
              <a:prstGeom prst="line">
                <a:avLst/>
              </a:prstGeom>
              <a:ln>
                <a:solidFill>
                  <a:schemeClr val="accent5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5" name="Ink 14"/>
                <p14:cNvContentPartPr/>
                <p14:nvPr/>
              </p14:nvContentPartPr>
              <p14:xfrm>
                <a:off x="2176646" y="2204040"/>
                <a:ext cx="21960" cy="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0" y="0"/>
                  <a:ext cx="21960" cy="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6" name="Ink 15"/>
                <p14:cNvContentPartPr/>
                <p14:nvPr/>
              </p14:nvContentPartPr>
              <p14:xfrm>
                <a:off x="1988726" y="2187120"/>
                <a:ext cx="350280" cy="57852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983579" y="2181432"/>
                  <a:ext cx="361116" cy="5890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7" name="Ink 16"/>
                <p14:cNvContentPartPr/>
                <p14:nvPr/>
              </p14:nvContentPartPr>
              <p14:xfrm>
                <a:off x="1727733" y="2708399"/>
                <a:ext cx="1074525" cy="4893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722857" y="2703234"/>
                  <a:ext cx="1085089" cy="59803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8" name="Ink 27"/>
              <p14:cNvContentPartPr/>
              <p14:nvPr/>
            </p14:nvContentPartPr>
            <p14:xfrm>
              <a:off x="1856982" y="1892844"/>
              <a:ext cx="140040" cy="663054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50142" y="1886365"/>
                <a:ext cx="153360" cy="6734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9" name="Ink 28"/>
              <p14:cNvContentPartPr/>
              <p14:nvPr/>
            </p14:nvContentPartPr>
            <p14:xfrm>
              <a:off x="2312382" y="1775844"/>
              <a:ext cx="1137960" cy="11512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05542" y="1768644"/>
                <a:ext cx="1147320" cy="11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9" name="Ink 48"/>
              <p14:cNvContentPartPr/>
              <p14:nvPr/>
            </p14:nvContentPartPr>
            <p14:xfrm>
              <a:off x="4614926" y="3100440"/>
              <a:ext cx="360" cy="36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610246" y="3095760"/>
                <a:ext cx="9720" cy="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286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</a:t>
            </a:r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128570" y="609460"/>
            <a:ext cx="4269259" cy="2487526"/>
            <a:chOff x="1199982" y="1787006"/>
            <a:chExt cx="2000418" cy="1369852"/>
          </a:xfrm>
        </p:grpSpPr>
        <p:grpSp>
          <p:nvGrpSpPr>
            <p:cNvPr id="31" name="Group 30"/>
            <p:cNvGrpSpPr/>
            <p:nvPr/>
          </p:nvGrpSpPr>
          <p:grpSpPr>
            <a:xfrm>
              <a:off x="1199982" y="1787006"/>
              <a:ext cx="2000418" cy="1369852"/>
              <a:chOff x="1199982" y="2034638"/>
              <a:chExt cx="1638795" cy="1122219"/>
            </a:xfrm>
          </p:grpSpPr>
          <p:cxnSp>
            <p:nvCxnSpPr>
              <p:cNvPr id="36" name="Straight Arrow Connector 35"/>
              <p:cNvCxnSpPr/>
              <p:nvPr/>
            </p:nvCxnSpPr>
            <p:spPr>
              <a:xfrm>
                <a:off x="1199982" y="2818410"/>
                <a:ext cx="1638795" cy="0"/>
              </a:xfrm>
              <a:prstGeom prst="straightConnector1">
                <a:avLst/>
              </a:prstGeom>
              <a:ln w="28575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/>
              <p:cNvCxnSpPr/>
              <p:nvPr/>
            </p:nvCxnSpPr>
            <p:spPr>
              <a:xfrm flipV="1">
                <a:off x="1859063" y="2034638"/>
                <a:ext cx="0" cy="1122219"/>
              </a:xfrm>
              <a:prstGeom prst="straightConnector1">
                <a:avLst/>
              </a:prstGeom>
              <a:ln w="28575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32" name="Ink 31"/>
                <p14:cNvContentPartPr/>
                <p14:nvPr/>
              </p14:nvContentPartPr>
              <p14:xfrm>
                <a:off x="2176646" y="2204040"/>
                <a:ext cx="21960" cy="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0" y="0"/>
                  <a:ext cx="21960" cy="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56114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Epigraphs and convexity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5" name="Ink 44"/>
              <p14:cNvContentPartPr/>
              <p14:nvPr/>
            </p14:nvContentPartPr>
            <p14:xfrm>
              <a:off x="573555" y="398500"/>
              <a:ext cx="3496088" cy="487115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6355" y="391299"/>
                <a:ext cx="3510847" cy="501516"/>
              </a:xfrm>
              <a:prstGeom prst="rect">
                <a:avLst/>
              </a:prstGeom>
            </p:spPr>
          </p:pic>
        </mc:Fallback>
      </mc:AlternateContent>
      <p:grpSp>
        <p:nvGrpSpPr>
          <p:cNvPr id="97" name="Group 96"/>
          <p:cNvGrpSpPr/>
          <p:nvPr/>
        </p:nvGrpSpPr>
        <p:grpSpPr>
          <a:xfrm>
            <a:off x="1036252" y="1080523"/>
            <a:ext cx="2438400" cy="1395529"/>
            <a:chOff x="1036251" y="1373132"/>
            <a:chExt cx="2811543" cy="1609084"/>
          </a:xfrm>
        </p:grpSpPr>
        <p:sp>
          <p:nvSpPr>
            <p:cNvPr id="94" name="Freeform 93"/>
            <p:cNvSpPr/>
            <p:nvPr/>
          </p:nvSpPr>
          <p:spPr>
            <a:xfrm>
              <a:off x="1036251" y="1382039"/>
              <a:ext cx="2438400" cy="1125655"/>
            </a:xfrm>
            <a:custGeom>
              <a:avLst/>
              <a:gdLst>
                <a:gd name="connsiteX0" fmla="*/ 0 w 2432957"/>
                <a:gd name="connsiteY0" fmla="*/ 97972 h 1125655"/>
                <a:gd name="connsiteX1" fmla="*/ 321128 w 2432957"/>
                <a:gd name="connsiteY1" fmla="*/ 114300 h 1125655"/>
                <a:gd name="connsiteX2" fmla="*/ 495300 w 2432957"/>
                <a:gd name="connsiteY2" fmla="*/ 244929 h 1125655"/>
                <a:gd name="connsiteX3" fmla="*/ 593271 w 2432957"/>
                <a:gd name="connsiteY3" fmla="*/ 527958 h 1125655"/>
                <a:gd name="connsiteX4" fmla="*/ 718457 w 2432957"/>
                <a:gd name="connsiteY4" fmla="*/ 800100 h 1125655"/>
                <a:gd name="connsiteX5" fmla="*/ 849086 w 2432957"/>
                <a:gd name="connsiteY5" fmla="*/ 985158 h 1125655"/>
                <a:gd name="connsiteX6" fmla="*/ 1055914 w 2432957"/>
                <a:gd name="connsiteY6" fmla="*/ 1088572 h 1125655"/>
                <a:gd name="connsiteX7" fmla="*/ 1240971 w 2432957"/>
                <a:gd name="connsiteY7" fmla="*/ 1121229 h 1125655"/>
                <a:gd name="connsiteX8" fmla="*/ 1420586 w 2432957"/>
                <a:gd name="connsiteY8" fmla="*/ 1115786 h 1125655"/>
                <a:gd name="connsiteX9" fmla="*/ 1600200 w 2432957"/>
                <a:gd name="connsiteY9" fmla="*/ 1034143 h 1125655"/>
                <a:gd name="connsiteX10" fmla="*/ 1823357 w 2432957"/>
                <a:gd name="connsiteY10" fmla="*/ 865415 h 1125655"/>
                <a:gd name="connsiteX11" fmla="*/ 1921328 w 2432957"/>
                <a:gd name="connsiteY11" fmla="*/ 647700 h 1125655"/>
                <a:gd name="connsiteX12" fmla="*/ 2008414 w 2432957"/>
                <a:gd name="connsiteY12" fmla="*/ 489858 h 1125655"/>
                <a:gd name="connsiteX13" fmla="*/ 2237014 w 2432957"/>
                <a:gd name="connsiteY13" fmla="*/ 391886 h 1125655"/>
                <a:gd name="connsiteX14" fmla="*/ 2373086 w 2432957"/>
                <a:gd name="connsiteY14" fmla="*/ 261258 h 1125655"/>
                <a:gd name="connsiteX15" fmla="*/ 2432957 w 2432957"/>
                <a:gd name="connsiteY15" fmla="*/ 0 h 1125655"/>
                <a:gd name="connsiteX0" fmla="*/ 0 w 2438400"/>
                <a:gd name="connsiteY0" fmla="*/ 48986 h 1125655"/>
                <a:gd name="connsiteX1" fmla="*/ 326571 w 2438400"/>
                <a:gd name="connsiteY1" fmla="*/ 114300 h 1125655"/>
                <a:gd name="connsiteX2" fmla="*/ 500743 w 2438400"/>
                <a:gd name="connsiteY2" fmla="*/ 244929 h 1125655"/>
                <a:gd name="connsiteX3" fmla="*/ 598714 w 2438400"/>
                <a:gd name="connsiteY3" fmla="*/ 527958 h 1125655"/>
                <a:gd name="connsiteX4" fmla="*/ 723900 w 2438400"/>
                <a:gd name="connsiteY4" fmla="*/ 800100 h 1125655"/>
                <a:gd name="connsiteX5" fmla="*/ 854529 w 2438400"/>
                <a:gd name="connsiteY5" fmla="*/ 985158 h 1125655"/>
                <a:gd name="connsiteX6" fmla="*/ 1061357 w 2438400"/>
                <a:gd name="connsiteY6" fmla="*/ 1088572 h 1125655"/>
                <a:gd name="connsiteX7" fmla="*/ 1246414 w 2438400"/>
                <a:gd name="connsiteY7" fmla="*/ 1121229 h 1125655"/>
                <a:gd name="connsiteX8" fmla="*/ 1426029 w 2438400"/>
                <a:gd name="connsiteY8" fmla="*/ 1115786 h 1125655"/>
                <a:gd name="connsiteX9" fmla="*/ 1605643 w 2438400"/>
                <a:gd name="connsiteY9" fmla="*/ 1034143 h 1125655"/>
                <a:gd name="connsiteX10" fmla="*/ 1828800 w 2438400"/>
                <a:gd name="connsiteY10" fmla="*/ 865415 h 1125655"/>
                <a:gd name="connsiteX11" fmla="*/ 1926771 w 2438400"/>
                <a:gd name="connsiteY11" fmla="*/ 647700 h 1125655"/>
                <a:gd name="connsiteX12" fmla="*/ 2013857 w 2438400"/>
                <a:gd name="connsiteY12" fmla="*/ 489858 h 1125655"/>
                <a:gd name="connsiteX13" fmla="*/ 2242457 w 2438400"/>
                <a:gd name="connsiteY13" fmla="*/ 391886 h 1125655"/>
                <a:gd name="connsiteX14" fmla="*/ 2378529 w 2438400"/>
                <a:gd name="connsiteY14" fmla="*/ 261258 h 1125655"/>
                <a:gd name="connsiteX15" fmla="*/ 2438400 w 2438400"/>
                <a:gd name="connsiteY15" fmla="*/ 0 h 1125655"/>
                <a:gd name="connsiteX0" fmla="*/ 0 w 2438400"/>
                <a:gd name="connsiteY0" fmla="*/ 48986 h 1125655"/>
                <a:gd name="connsiteX1" fmla="*/ 326571 w 2438400"/>
                <a:gd name="connsiteY1" fmla="*/ 114300 h 1125655"/>
                <a:gd name="connsiteX2" fmla="*/ 500743 w 2438400"/>
                <a:gd name="connsiteY2" fmla="*/ 244929 h 1125655"/>
                <a:gd name="connsiteX3" fmla="*/ 598714 w 2438400"/>
                <a:gd name="connsiteY3" fmla="*/ 527958 h 1125655"/>
                <a:gd name="connsiteX4" fmla="*/ 723900 w 2438400"/>
                <a:gd name="connsiteY4" fmla="*/ 800100 h 1125655"/>
                <a:gd name="connsiteX5" fmla="*/ 854529 w 2438400"/>
                <a:gd name="connsiteY5" fmla="*/ 985158 h 1125655"/>
                <a:gd name="connsiteX6" fmla="*/ 1061357 w 2438400"/>
                <a:gd name="connsiteY6" fmla="*/ 1088572 h 1125655"/>
                <a:gd name="connsiteX7" fmla="*/ 1246414 w 2438400"/>
                <a:gd name="connsiteY7" fmla="*/ 1121229 h 1125655"/>
                <a:gd name="connsiteX8" fmla="*/ 1426029 w 2438400"/>
                <a:gd name="connsiteY8" fmla="*/ 1115786 h 1125655"/>
                <a:gd name="connsiteX9" fmla="*/ 1605643 w 2438400"/>
                <a:gd name="connsiteY9" fmla="*/ 1034143 h 1125655"/>
                <a:gd name="connsiteX10" fmla="*/ 1828800 w 2438400"/>
                <a:gd name="connsiteY10" fmla="*/ 865415 h 1125655"/>
                <a:gd name="connsiteX11" fmla="*/ 1926771 w 2438400"/>
                <a:gd name="connsiteY11" fmla="*/ 647700 h 1125655"/>
                <a:gd name="connsiteX12" fmla="*/ 2013857 w 2438400"/>
                <a:gd name="connsiteY12" fmla="*/ 489858 h 1125655"/>
                <a:gd name="connsiteX13" fmla="*/ 2242457 w 2438400"/>
                <a:gd name="connsiteY13" fmla="*/ 391886 h 1125655"/>
                <a:gd name="connsiteX14" fmla="*/ 2378529 w 2438400"/>
                <a:gd name="connsiteY14" fmla="*/ 261258 h 1125655"/>
                <a:gd name="connsiteX15" fmla="*/ 2438400 w 2438400"/>
                <a:gd name="connsiteY15" fmla="*/ 0 h 11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38400" h="1125655">
                  <a:moveTo>
                    <a:pt x="0" y="48986"/>
                  </a:moveTo>
                  <a:cubicBezTo>
                    <a:pt x="102960" y="126546"/>
                    <a:pt x="243114" y="81643"/>
                    <a:pt x="326571" y="114300"/>
                  </a:cubicBezTo>
                  <a:cubicBezTo>
                    <a:pt x="410028" y="146957"/>
                    <a:pt x="455386" y="175986"/>
                    <a:pt x="500743" y="244929"/>
                  </a:cubicBezTo>
                  <a:cubicBezTo>
                    <a:pt x="546100" y="313872"/>
                    <a:pt x="561521" y="435429"/>
                    <a:pt x="598714" y="527958"/>
                  </a:cubicBezTo>
                  <a:cubicBezTo>
                    <a:pt x="635907" y="620487"/>
                    <a:pt x="681264" y="723900"/>
                    <a:pt x="723900" y="800100"/>
                  </a:cubicBezTo>
                  <a:cubicBezTo>
                    <a:pt x="766536" y="876300"/>
                    <a:pt x="798286" y="937079"/>
                    <a:pt x="854529" y="985158"/>
                  </a:cubicBezTo>
                  <a:cubicBezTo>
                    <a:pt x="910772" y="1033237"/>
                    <a:pt x="996043" y="1065894"/>
                    <a:pt x="1061357" y="1088572"/>
                  </a:cubicBezTo>
                  <a:cubicBezTo>
                    <a:pt x="1126671" y="1111251"/>
                    <a:pt x="1185635" y="1116693"/>
                    <a:pt x="1246414" y="1121229"/>
                  </a:cubicBezTo>
                  <a:cubicBezTo>
                    <a:pt x="1307193" y="1125765"/>
                    <a:pt x="1366158" y="1130300"/>
                    <a:pt x="1426029" y="1115786"/>
                  </a:cubicBezTo>
                  <a:cubicBezTo>
                    <a:pt x="1485900" y="1101272"/>
                    <a:pt x="1538515" y="1075871"/>
                    <a:pt x="1605643" y="1034143"/>
                  </a:cubicBezTo>
                  <a:cubicBezTo>
                    <a:pt x="1672771" y="992415"/>
                    <a:pt x="1775279" y="929822"/>
                    <a:pt x="1828800" y="865415"/>
                  </a:cubicBezTo>
                  <a:cubicBezTo>
                    <a:pt x="1882321" y="801008"/>
                    <a:pt x="1895928" y="710293"/>
                    <a:pt x="1926771" y="647700"/>
                  </a:cubicBezTo>
                  <a:cubicBezTo>
                    <a:pt x="1957614" y="585107"/>
                    <a:pt x="1961243" y="532494"/>
                    <a:pt x="2013857" y="489858"/>
                  </a:cubicBezTo>
                  <a:cubicBezTo>
                    <a:pt x="2066471" y="447222"/>
                    <a:pt x="2181678" y="429986"/>
                    <a:pt x="2242457" y="391886"/>
                  </a:cubicBezTo>
                  <a:cubicBezTo>
                    <a:pt x="2303236" y="353786"/>
                    <a:pt x="2345872" y="326572"/>
                    <a:pt x="2378529" y="261258"/>
                  </a:cubicBezTo>
                  <a:cubicBezTo>
                    <a:pt x="2411186" y="195944"/>
                    <a:pt x="2424793" y="97972"/>
                    <a:pt x="2438400" y="0"/>
                  </a:cubicBezTo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Arrow Connector 89"/>
            <p:cNvCxnSpPr/>
            <p:nvPr/>
          </p:nvCxnSpPr>
          <p:spPr>
            <a:xfrm>
              <a:off x="1188790" y="2644830"/>
              <a:ext cx="2659004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2258173" y="1373132"/>
              <a:ext cx="0" cy="1609084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9" name="Ink 98"/>
              <p14:cNvContentPartPr/>
              <p14:nvPr/>
            </p14:nvContentPartPr>
            <p14:xfrm>
              <a:off x="4591166" y="2635320"/>
              <a:ext cx="489600" cy="51588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86486" y="2630640"/>
                <a:ext cx="498960" cy="52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2" name="Ink 111"/>
              <p14:cNvContentPartPr/>
              <p14:nvPr/>
            </p14:nvContentPartPr>
            <p14:xfrm>
              <a:off x="2855277" y="1546831"/>
              <a:ext cx="92160" cy="23868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48077" y="1539631"/>
                <a:ext cx="10584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3" name="Ink 112"/>
              <p14:cNvContentPartPr/>
              <p14:nvPr/>
            </p14:nvContentPartPr>
            <p14:xfrm>
              <a:off x="2210486" y="1184591"/>
              <a:ext cx="527400" cy="40932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04006" y="1178471"/>
                <a:ext cx="541800" cy="423000"/>
              </a:xfrm>
              <a:prstGeom prst="rect">
                <a:avLst/>
              </a:prstGeom>
            </p:spPr>
          </p:pic>
        </mc:Fallback>
      </mc:AlternateContent>
      <p:sp>
        <p:nvSpPr>
          <p:cNvPr id="114" name="TextBox 113"/>
          <p:cNvSpPr txBox="1"/>
          <p:nvPr/>
        </p:nvSpPr>
        <p:spPr>
          <a:xfrm>
            <a:off x="246647" y="2494525"/>
            <a:ext cx="392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Corollary: </a:t>
            </a:r>
            <a:r>
              <a:rPr lang="en-US" i="1" dirty="0" smtClean="0"/>
              <a:t>f</a:t>
            </a:r>
            <a:r>
              <a:rPr lang="en-US" dirty="0" smtClean="0"/>
              <a:t> is convex </a:t>
            </a:r>
            <a:r>
              <a:rPr lang="en-US" b="1" dirty="0" err="1" smtClean="0"/>
              <a:t>iff</a:t>
            </a:r>
            <a:r>
              <a:rPr lang="en-US" b="1" dirty="0" smtClean="0"/>
              <a:t> </a:t>
            </a:r>
            <a:r>
              <a:rPr lang="en-US" dirty="0"/>
              <a:t> </a:t>
            </a:r>
            <a:r>
              <a:rPr lang="en-US" i="1" dirty="0" err="1" smtClean="0"/>
              <a:t>epi</a:t>
            </a:r>
            <a:r>
              <a:rPr lang="en-US" i="1" dirty="0" smtClean="0"/>
              <a:t> f</a:t>
            </a:r>
            <a:r>
              <a:rPr lang="en-US" dirty="0" smtClean="0"/>
              <a:t>  is convex.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33599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Operations preserving convexity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9765" y="358192"/>
            <a:ext cx="361028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Sum: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Multiplication by a positive scalar: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sz="16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Composition with an affine mapping: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err="1" smtClean="0"/>
              <a:t>Pointwise</a:t>
            </a:r>
            <a:r>
              <a:rPr lang="en-US" sz="1600" dirty="0" smtClean="0"/>
              <a:t> maximum/</a:t>
            </a:r>
            <a:r>
              <a:rPr lang="en-US" sz="1600" dirty="0" err="1" smtClean="0"/>
              <a:t>supremum</a:t>
            </a:r>
            <a:r>
              <a:rPr lang="en-US" sz="1600" dirty="0" smtClean="0"/>
              <a:t>: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/>
          </a:p>
          <a:p>
            <a:pPr marL="285750" indent="-285750">
              <a:buFont typeface="Arial" pitchFamily="34" charset="0"/>
              <a:buChar char="•"/>
            </a:pPr>
            <a:endParaRPr lang="en-US" sz="1600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sz="16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Norms (e.g. spectral norm)</a:t>
            </a:r>
            <a:endParaRPr lang="en-US" sz="16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0" name="Ink 49"/>
              <p14:cNvContentPartPr/>
              <p14:nvPr/>
            </p14:nvContentPartPr>
            <p14:xfrm>
              <a:off x="1414961" y="398750"/>
              <a:ext cx="1633594" cy="316547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07761" y="392988"/>
                <a:ext cx="1648353" cy="329511"/>
              </a:xfrm>
              <a:prstGeom prst="rect">
                <a:avLst/>
              </a:prstGeom>
            </p:spPr>
          </p:pic>
        </mc:Fallback>
      </mc:AlternateContent>
      <p:grpSp>
        <p:nvGrpSpPr>
          <p:cNvPr id="239" name="Group 238"/>
          <p:cNvGrpSpPr/>
          <p:nvPr/>
        </p:nvGrpSpPr>
        <p:grpSpPr>
          <a:xfrm>
            <a:off x="1414961" y="903497"/>
            <a:ext cx="2449935" cy="483310"/>
            <a:chOff x="1518508" y="1081071"/>
            <a:chExt cx="2893378" cy="57079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229" name="Ink 228"/>
                <p14:cNvContentPartPr/>
                <p14:nvPr/>
              </p14:nvContentPartPr>
              <p14:xfrm>
                <a:off x="3840566" y="1205760"/>
                <a:ext cx="153000" cy="121320"/>
              </p14:xfrm>
            </p:contentPart>
          </mc:Choice>
          <mc:Fallback xmlns="">
            <p:pic>
              <p:nvPicPr>
                <p:cNvPr id="229" name="Ink 228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833366" y="1199280"/>
                  <a:ext cx="166320" cy="13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230" name="Ink 229"/>
                <p14:cNvContentPartPr/>
                <p14:nvPr/>
              </p14:nvContentPartPr>
              <p14:xfrm>
                <a:off x="4012646" y="1303320"/>
                <a:ext cx="37080" cy="113040"/>
              </p14:xfrm>
            </p:contentPart>
          </mc:Choice>
          <mc:Fallback xmlns="">
            <p:pic>
              <p:nvPicPr>
                <p:cNvPr id="230" name="Ink 229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005086" y="1296840"/>
                  <a:ext cx="47160" cy="12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31" name="Ink 230"/>
                <p14:cNvContentPartPr/>
                <p14:nvPr/>
              </p14:nvContentPartPr>
              <p14:xfrm>
                <a:off x="4027766" y="1278840"/>
                <a:ext cx="13320" cy="9000"/>
              </p14:xfrm>
            </p:contentPart>
          </mc:Choice>
          <mc:Fallback xmlns="">
            <p:pic>
              <p:nvPicPr>
                <p:cNvPr id="231" name="Ink 230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020926" y="1272000"/>
                  <a:ext cx="24120" cy="2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32" name="Ink 231"/>
                <p14:cNvContentPartPr/>
                <p14:nvPr/>
              </p14:nvContentPartPr>
              <p14:xfrm>
                <a:off x="4124966" y="1225200"/>
                <a:ext cx="102240" cy="90360"/>
              </p14:xfrm>
            </p:contentPart>
          </mc:Choice>
          <mc:Fallback xmlns="">
            <p:pic>
              <p:nvPicPr>
                <p:cNvPr id="232" name="Ink 231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118126" y="1218360"/>
                  <a:ext cx="116280" cy="104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233" name="Ink 232"/>
                <p14:cNvContentPartPr/>
                <p14:nvPr/>
              </p14:nvContentPartPr>
              <p14:xfrm>
                <a:off x="4159886" y="1300800"/>
                <a:ext cx="85320" cy="45720"/>
              </p14:xfrm>
            </p:contentPart>
          </mc:Choice>
          <mc:Fallback xmlns="">
            <p:pic>
              <p:nvPicPr>
                <p:cNvPr id="233" name="Ink 232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4152686" y="1295040"/>
                  <a:ext cx="98280" cy="5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234" name="Ink 233"/>
                <p14:cNvContentPartPr/>
                <p14:nvPr/>
              </p14:nvContentPartPr>
              <p14:xfrm>
                <a:off x="4306046" y="1207200"/>
                <a:ext cx="105840" cy="133920"/>
              </p14:xfrm>
            </p:contentPart>
          </mc:Choice>
          <mc:Fallback xmlns="">
            <p:pic>
              <p:nvPicPr>
                <p:cNvPr id="234" name="Ink 233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298486" y="1199640"/>
                  <a:ext cx="120960" cy="14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235" name="Ink 234"/>
                <p14:cNvContentPartPr/>
                <p14:nvPr/>
              </p14:nvContentPartPr>
              <p14:xfrm>
                <a:off x="1518508" y="1081071"/>
                <a:ext cx="1942748" cy="557538"/>
              </p14:xfrm>
            </p:contentPart>
          </mc:Choice>
          <mc:Fallback xmlns="">
            <p:pic>
              <p:nvPicPr>
                <p:cNvPr id="235" name="Ink 234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1511309" y="1074232"/>
                  <a:ext cx="1957507" cy="5715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36" name="Ink 235"/>
                <p14:cNvContentPartPr/>
                <p14:nvPr/>
              </p14:nvContentPartPr>
              <p14:xfrm>
                <a:off x="2317157" y="1338301"/>
                <a:ext cx="229320" cy="204840"/>
              </p14:xfrm>
            </p:contentPart>
          </mc:Choice>
          <mc:Fallback xmlns="">
            <p:pic>
              <p:nvPicPr>
                <p:cNvPr id="236" name="Ink 235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2311037" y="1334701"/>
                  <a:ext cx="241920" cy="21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237" name="Ink 236"/>
                <p14:cNvContentPartPr/>
                <p14:nvPr/>
              </p14:nvContentPartPr>
              <p14:xfrm>
                <a:off x="2412557" y="1608661"/>
                <a:ext cx="55440" cy="43200"/>
              </p14:xfrm>
            </p:contentPart>
          </mc:Choice>
          <mc:Fallback xmlns="">
            <p:pic>
              <p:nvPicPr>
                <p:cNvPr id="237" name="Ink 236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2406797" y="1605061"/>
                  <a:ext cx="63000" cy="5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38" name="Ink 237"/>
                <p14:cNvContentPartPr/>
                <p14:nvPr/>
              </p14:nvContentPartPr>
              <p14:xfrm>
                <a:off x="2418317" y="1564381"/>
                <a:ext cx="10080" cy="12240"/>
              </p14:xfrm>
            </p:contentPart>
          </mc:Choice>
          <mc:Fallback xmlns="">
            <p:pic>
              <p:nvPicPr>
                <p:cNvPr id="238" name="Ink 237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2414717" y="1562941"/>
                  <a:ext cx="15120" cy="151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40" name="Ink 239"/>
              <p14:cNvContentPartPr/>
              <p14:nvPr/>
            </p14:nvContentPartPr>
            <p14:xfrm>
              <a:off x="1547914" y="1656326"/>
              <a:ext cx="1705198" cy="250924"/>
            </p14:xfrm>
          </p:contentPart>
        </mc:Choice>
        <mc:Fallback>
          <p:pic>
            <p:nvPicPr>
              <p:cNvPr id="240" name="Ink 239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540713" y="1649486"/>
                <a:ext cx="1718880" cy="2649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41" name="Ink 240"/>
              <p14:cNvContentPartPr/>
              <p14:nvPr/>
            </p14:nvContentPartPr>
            <p14:xfrm>
              <a:off x="1332346" y="2099644"/>
              <a:ext cx="2289604" cy="533063"/>
            </p14:xfrm>
          </p:contentPart>
        </mc:Choice>
        <mc:Fallback>
          <p:pic>
            <p:nvPicPr>
              <p:cNvPr id="241" name="Ink 240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325146" y="2092445"/>
                <a:ext cx="2304364" cy="5474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984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1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7" name="Ink 16"/>
              <p14:cNvContentPartPr/>
              <p14:nvPr/>
            </p14:nvContentPartPr>
            <p14:xfrm>
              <a:off x="48110" y="509887"/>
              <a:ext cx="4406084" cy="421342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630" y="504125"/>
                <a:ext cx="4419404" cy="434306"/>
              </a:xfrm>
              <a:prstGeom prst="rect">
                <a:avLst/>
              </a:prstGeom>
            </p:spPr>
          </p:pic>
        </mc:Fallback>
      </mc:AlternateContent>
      <p:cxnSp>
        <p:nvCxnSpPr>
          <p:cNvPr id="60" name="Straight Arrow Connector 59"/>
          <p:cNvCxnSpPr/>
          <p:nvPr/>
        </p:nvCxnSpPr>
        <p:spPr>
          <a:xfrm>
            <a:off x="185124" y="2335643"/>
            <a:ext cx="4269070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1714020" y="1063945"/>
            <a:ext cx="0" cy="182084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171120" y="249802"/>
            <a:ext cx="15872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chemeClr val="accent5"/>
                </a:solidFill>
              </a:rPr>
              <a:t>“upper envelope”</a:t>
            </a:r>
            <a:endParaRPr lang="en-US" sz="1600" i="1" dirty="0">
              <a:solidFill>
                <a:schemeClr val="accent5"/>
              </a:solidFill>
            </a:endParaRPr>
          </a:p>
        </p:txBody>
      </p:sp>
      <p:cxnSp>
        <p:nvCxnSpPr>
          <p:cNvPr id="64" name="Straight Connector 63"/>
          <p:cNvCxnSpPr/>
          <p:nvPr/>
        </p:nvCxnSpPr>
        <p:spPr>
          <a:xfrm>
            <a:off x="420736" y="1340746"/>
            <a:ext cx="3088062" cy="1273428"/>
          </a:xfrm>
          <a:prstGeom prst="line">
            <a:avLst/>
          </a:prstGeom>
          <a:ln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330979" y="1817580"/>
            <a:ext cx="3287352" cy="381468"/>
          </a:xfrm>
          <a:prstGeom prst="line">
            <a:avLst/>
          </a:prstGeom>
          <a:ln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V="1">
            <a:off x="483379" y="1677335"/>
            <a:ext cx="3858619" cy="830253"/>
          </a:xfrm>
          <a:prstGeom prst="line">
            <a:avLst/>
          </a:prstGeom>
          <a:ln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538542" y="1063945"/>
            <a:ext cx="1806361" cy="1774622"/>
          </a:xfrm>
          <a:prstGeom prst="line">
            <a:avLst/>
          </a:prstGeom>
          <a:ln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1441722" y="1340746"/>
            <a:ext cx="2675883" cy="1544040"/>
          </a:xfrm>
          <a:prstGeom prst="line">
            <a:avLst/>
          </a:prstGeom>
          <a:ln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reeform 82"/>
          <p:cNvSpPr/>
          <p:nvPr/>
        </p:nvSpPr>
        <p:spPr>
          <a:xfrm>
            <a:off x="532933" y="1060255"/>
            <a:ext cx="3567842" cy="1004157"/>
          </a:xfrm>
          <a:custGeom>
            <a:avLst/>
            <a:gdLst>
              <a:gd name="connsiteX0" fmla="*/ 0 w 3567842"/>
              <a:gd name="connsiteY0" fmla="*/ 0 h 1004157"/>
              <a:gd name="connsiteX1" fmla="*/ 566591 w 3567842"/>
              <a:gd name="connsiteY1" fmla="*/ 555372 h 1004157"/>
              <a:gd name="connsiteX2" fmla="*/ 1514650 w 3567842"/>
              <a:gd name="connsiteY2" fmla="*/ 953669 h 1004157"/>
              <a:gd name="connsiteX3" fmla="*/ 1985874 w 3567842"/>
              <a:gd name="connsiteY3" fmla="*/ 1004157 h 1004157"/>
              <a:gd name="connsiteX4" fmla="*/ 2513197 w 3567842"/>
              <a:gd name="connsiteY4" fmla="*/ 891961 h 1004157"/>
              <a:gd name="connsiteX5" fmla="*/ 3567842 w 3567842"/>
              <a:gd name="connsiteY5" fmla="*/ 286101 h 1004157"/>
              <a:gd name="connsiteX6" fmla="*/ 3567842 w 3567842"/>
              <a:gd name="connsiteY6" fmla="*/ 286101 h 1004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7842" h="1004157">
                <a:moveTo>
                  <a:pt x="0" y="0"/>
                </a:moveTo>
                <a:lnTo>
                  <a:pt x="566591" y="555372"/>
                </a:lnTo>
                <a:lnTo>
                  <a:pt x="1514650" y="953669"/>
                </a:lnTo>
                <a:lnTo>
                  <a:pt x="1985874" y="1004157"/>
                </a:lnTo>
                <a:lnTo>
                  <a:pt x="2513197" y="891961"/>
                </a:lnTo>
                <a:lnTo>
                  <a:pt x="3567842" y="286101"/>
                </a:lnTo>
                <a:lnTo>
                  <a:pt x="3567842" y="286101"/>
                </a:ln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 87"/>
          <p:cNvSpPr/>
          <p:nvPr/>
        </p:nvSpPr>
        <p:spPr>
          <a:xfrm>
            <a:off x="611470" y="931229"/>
            <a:ext cx="3702478" cy="1113872"/>
          </a:xfrm>
          <a:custGeom>
            <a:avLst/>
            <a:gdLst>
              <a:gd name="connsiteX0" fmla="*/ 0 w 3702478"/>
              <a:gd name="connsiteY0" fmla="*/ 0 h 1113872"/>
              <a:gd name="connsiteX1" fmla="*/ 224393 w 3702478"/>
              <a:gd name="connsiteY1" fmla="*/ 381468 h 1113872"/>
              <a:gd name="connsiteX2" fmla="*/ 785374 w 3702478"/>
              <a:gd name="connsiteY2" fmla="*/ 807814 h 1113872"/>
              <a:gd name="connsiteX3" fmla="*/ 1716604 w 3702478"/>
              <a:gd name="connsiteY3" fmla="*/ 1093915 h 1113872"/>
              <a:gd name="connsiteX4" fmla="*/ 2260756 w 3702478"/>
              <a:gd name="connsiteY4" fmla="*/ 1043426 h 1113872"/>
              <a:gd name="connsiteX5" fmla="*/ 2990032 w 3702478"/>
              <a:gd name="connsiteY5" fmla="*/ 673178 h 1113872"/>
              <a:gd name="connsiteX6" fmla="*/ 3556623 w 3702478"/>
              <a:gd name="connsiteY6" fmla="*/ 179515 h 1113872"/>
              <a:gd name="connsiteX7" fmla="*/ 3702478 w 3702478"/>
              <a:gd name="connsiteY7" fmla="*/ 22440 h 1113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2478" h="1113872">
                <a:moveTo>
                  <a:pt x="0" y="0"/>
                </a:moveTo>
                <a:cubicBezTo>
                  <a:pt x="46748" y="123416"/>
                  <a:pt x="93497" y="246832"/>
                  <a:pt x="224393" y="381468"/>
                </a:cubicBezTo>
                <a:cubicBezTo>
                  <a:pt x="355289" y="516104"/>
                  <a:pt x="536672" y="689073"/>
                  <a:pt x="785374" y="807814"/>
                </a:cubicBezTo>
                <a:cubicBezTo>
                  <a:pt x="1034076" y="926555"/>
                  <a:pt x="1470707" y="1054646"/>
                  <a:pt x="1716604" y="1093915"/>
                </a:cubicBezTo>
                <a:cubicBezTo>
                  <a:pt x="1962501" y="1133184"/>
                  <a:pt x="2048518" y="1113549"/>
                  <a:pt x="2260756" y="1043426"/>
                </a:cubicBezTo>
                <a:cubicBezTo>
                  <a:pt x="2472994" y="973303"/>
                  <a:pt x="2774054" y="817163"/>
                  <a:pt x="2990032" y="673178"/>
                </a:cubicBezTo>
                <a:cubicBezTo>
                  <a:pt x="3206010" y="529193"/>
                  <a:pt x="3437882" y="287971"/>
                  <a:pt x="3556623" y="179515"/>
                </a:cubicBezTo>
                <a:cubicBezTo>
                  <a:pt x="3675364" y="71059"/>
                  <a:pt x="3678169" y="48619"/>
                  <a:pt x="3702478" y="22440"/>
                </a:cubicBezTo>
              </a:path>
            </a:pathLst>
          </a:cu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5640" y="2677537"/>
            <a:ext cx="4418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Any convex function is an upper envelope of linear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2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Textbook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91220" y="2803086"/>
            <a:ext cx="41682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http://www.stanford.edu/~boyd/cvxbook/</a:t>
            </a:r>
            <a:endParaRPr lang="en-US" dirty="0"/>
          </a:p>
        </p:txBody>
      </p:sp>
      <p:pic>
        <p:nvPicPr>
          <p:cNvPr id="1026" name="Picture 2" descr="Convex Optimization book cove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08" y="377243"/>
            <a:ext cx="1529002" cy="218491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353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Supporting </a:t>
            </a:r>
            <a:r>
              <a:rPr lang="en-US" dirty="0" err="1" smtClean="0"/>
              <a:t>hyperplane</a:t>
            </a:r>
            <a:r>
              <a:rPr lang="en-US" dirty="0" smtClean="0"/>
              <a:t> for smooth functions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16864" y="428270"/>
            <a:ext cx="3921261" cy="1794397"/>
            <a:chOff x="185958" y="723980"/>
            <a:chExt cx="4269070" cy="1953557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185958" y="2128394"/>
              <a:ext cx="426907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V="1">
              <a:off x="1714854" y="856696"/>
              <a:ext cx="0" cy="182084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421570" y="1133497"/>
              <a:ext cx="3088062" cy="1273428"/>
            </a:xfrm>
            <a:prstGeom prst="line">
              <a:avLst/>
            </a:prstGeom>
            <a:ln>
              <a:solidFill>
                <a:schemeClr val="tx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331813" y="1610331"/>
              <a:ext cx="3287352" cy="381468"/>
            </a:xfrm>
            <a:prstGeom prst="line">
              <a:avLst/>
            </a:prstGeom>
            <a:ln>
              <a:solidFill>
                <a:schemeClr val="tx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484213" y="1470086"/>
              <a:ext cx="3858619" cy="830253"/>
            </a:xfrm>
            <a:prstGeom prst="line">
              <a:avLst/>
            </a:prstGeom>
            <a:ln>
              <a:solidFill>
                <a:schemeClr val="tx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539376" y="856696"/>
              <a:ext cx="1806361" cy="1774622"/>
            </a:xfrm>
            <a:prstGeom prst="line">
              <a:avLst/>
            </a:prstGeom>
            <a:ln>
              <a:solidFill>
                <a:schemeClr val="tx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1442556" y="1133497"/>
              <a:ext cx="2675883" cy="1544040"/>
            </a:xfrm>
            <a:prstGeom prst="line">
              <a:avLst/>
            </a:prstGeom>
            <a:ln>
              <a:solidFill>
                <a:schemeClr val="tx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Freeform 82"/>
            <p:cNvSpPr/>
            <p:nvPr/>
          </p:nvSpPr>
          <p:spPr>
            <a:xfrm>
              <a:off x="533767" y="853006"/>
              <a:ext cx="3567842" cy="1004157"/>
            </a:xfrm>
            <a:custGeom>
              <a:avLst/>
              <a:gdLst>
                <a:gd name="connsiteX0" fmla="*/ 0 w 3567842"/>
                <a:gd name="connsiteY0" fmla="*/ 0 h 1004157"/>
                <a:gd name="connsiteX1" fmla="*/ 566591 w 3567842"/>
                <a:gd name="connsiteY1" fmla="*/ 555372 h 1004157"/>
                <a:gd name="connsiteX2" fmla="*/ 1514650 w 3567842"/>
                <a:gd name="connsiteY2" fmla="*/ 953669 h 1004157"/>
                <a:gd name="connsiteX3" fmla="*/ 1985874 w 3567842"/>
                <a:gd name="connsiteY3" fmla="*/ 1004157 h 1004157"/>
                <a:gd name="connsiteX4" fmla="*/ 2513197 w 3567842"/>
                <a:gd name="connsiteY4" fmla="*/ 891961 h 1004157"/>
                <a:gd name="connsiteX5" fmla="*/ 3567842 w 3567842"/>
                <a:gd name="connsiteY5" fmla="*/ 286101 h 1004157"/>
                <a:gd name="connsiteX6" fmla="*/ 3567842 w 3567842"/>
                <a:gd name="connsiteY6" fmla="*/ 286101 h 100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67842" h="1004157">
                  <a:moveTo>
                    <a:pt x="0" y="0"/>
                  </a:moveTo>
                  <a:lnTo>
                    <a:pt x="566591" y="555372"/>
                  </a:lnTo>
                  <a:lnTo>
                    <a:pt x="1514650" y="953669"/>
                  </a:lnTo>
                  <a:lnTo>
                    <a:pt x="1985874" y="1004157"/>
                  </a:lnTo>
                  <a:lnTo>
                    <a:pt x="2513197" y="891961"/>
                  </a:lnTo>
                  <a:lnTo>
                    <a:pt x="3567842" y="286101"/>
                  </a:lnTo>
                  <a:lnTo>
                    <a:pt x="3567842" y="286101"/>
                  </a:lnTo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reeform 87"/>
            <p:cNvSpPr/>
            <p:nvPr/>
          </p:nvSpPr>
          <p:spPr>
            <a:xfrm>
              <a:off x="612304" y="723980"/>
              <a:ext cx="3702478" cy="1113872"/>
            </a:xfrm>
            <a:custGeom>
              <a:avLst/>
              <a:gdLst>
                <a:gd name="connsiteX0" fmla="*/ 0 w 3702478"/>
                <a:gd name="connsiteY0" fmla="*/ 0 h 1113872"/>
                <a:gd name="connsiteX1" fmla="*/ 224393 w 3702478"/>
                <a:gd name="connsiteY1" fmla="*/ 381468 h 1113872"/>
                <a:gd name="connsiteX2" fmla="*/ 785374 w 3702478"/>
                <a:gd name="connsiteY2" fmla="*/ 807814 h 1113872"/>
                <a:gd name="connsiteX3" fmla="*/ 1716604 w 3702478"/>
                <a:gd name="connsiteY3" fmla="*/ 1093915 h 1113872"/>
                <a:gd name="connsiteX4" fmla="*/ 2260756 w 3702478"/>
                <a:gd name="connsiteY4" fmla="*/ 1043426 h 1113872"/>
                <a:gd name="connsiteX5" fmla="*/ 2990032 w 3702478"/>
                <a:gd name="connsiteY5" fmla="*/ 673178 h 1113872"/>
                <a:gd name="connsiteX6" fmla="*/ 3556623 w 3702478"/>
                <a:gd name="connsiteY6" fmla="*/ 179515 h 1113872"/>
                <a:gd name="connsiteX7" fmla="*/ 3702478 w 3702478"/>
                <a:gd name="connsiteY7" fmla="*/ 22440 h 1113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02478" h="1113872">
                  <a:moveTo>
                    <a:pt x="0" y="0"/>
                  </a:moveTo>
                  <a:cubicBezTo>
                    <a:pt x="46748" y="123416"/>
                    <a:pt x="93497" y="246832"/>
                    <a:pt x="224393" y="381468"/>
                  </a:cubicBezTo>
                  <a:cubicBezTo>
                    <a:pt x="355289" y="516104"/>
                    <a:pt x="536672" y="689073"/>
                    <a:pt x="785374" y="807814"/>
                  </a:cubicBezTo>
                  <a:cubicBezTo>
                    <a:pt x="1034076" y="926555"/>
                    <a:pt x="1470707" y="1054646"/>
                    <a:pt x="1716604" y="1093915"/>
                  </a:cubicBezTo>
                  <a:cubicBezTo>
                    <a:pt x="1962501" y="1133184"/>
                    <a:pt x="2048518" y="1113549"/>
                    <a:pt x="2260756" y="1043426"/>
                  </a:cubicBezTo>
                  <a:cubicBezTo>
                    <a:pt x="2472994" y="973303"/>
                    <a:pt x="2774054" y="817163"/>
                    <a:pt x="2990032" y="673178"/>
                  </a:cubicBezTo>
                  <a:cubicBezTo>
                    <a:pt x="3206010" y="529193"/>
                    <a:pt x="3437882" y="287971"/>
                    <a:pt x="3556623" y="179515"/>
                  </a:cubicBezTo>
                  <a:cubicBezTo>
                    <a:pt x="3675364" y="71059"/>
                    <a:pt x="3678169" y="48619"/>
                    <a:pt x="3702478" y="22440"/>
                  </a:cubicBezTo>
                </a:path>
              </a:pathLst>
            </a:cu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8944" y="2366549"/>
            <a:ext cx="4418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Corollary: </a:t>
            </a:r>
            <a:r>
              <a:rPr lang="en-US" dirty="0" smtClean="0"/>
              <a:t>if </a:t>
            </a:r>
            <a:r>
              <a:rPr lang="en-US" i="1" dirty="0" smtClean="0"/>
              <a:t>f </a:t>
            </a:r>
            <a:r>
              <a:rPr lang="en-US" dirty="0" smtClean="0"/>
              <a:t>is convex and differentiable at </a:t>
            </a:r>
            <a:r>
              <a:rPr lang="en-US" i="1" dirty="0" smtClean="0"/>
              <a:t>x, </a:t>
            </a:r>
            <a:r>
              <a:rPr lang="en-US" dirty="0" smtClean="0"/>
              <a:t>then the only supporting </a:t>
            </a:r>
            <a:r>
              <a:rPr lang="en-US" dirty="0" err="1" smtClean="0"/>
              <a:t>hyperplane</a:t>
            </a:r>
            <a:r>
              <a:rPr lang="en-US" dirty="0" smtClean="0"/>
              <a:t> at </a:t>
            </a:r>
            <a:r>
              <a:rPr lang="en-US" i="1" dirty="0" smtClean="0"/>
              <a:t>x </a:t>
            </a:r>
            <a:r>
              <a:rPr lang="en-US" dirty="0" smtClean="0"/>
              <a:t>is:</a:t>
            </a:r>
            <a:endParaRPr lang="en-US" b="1" dirty="0"/>
          </a:p>
        </p:txBody>
      </p:sp>
      <p:grpSp>
        <p:nvGrpSpPr>
          <p:cNvPr id="42" name="Group 41"/>
          <p:cNvGrpSpPr/>
          <p:nvPr/>
        </p:nvGrpSpPr>
        <p:grpSpPr>
          <a:xfrm>
            <a:off x="1145295" y="2960839"/>
            <a:ext cx="2696040" cy="329040"/>
            <a:chOff x="971880" y="2855739"/>
            <a:chExt cx="2696040" cy="329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10" name="Ink 9"/>
                <p14:cNvContentPartPr/>
                <p14:nvPr/>
              </p14:nvContentPartPr>
              <p14:xfrm>
                <a:off x="971880" y="2855739"/>
                <a:ext cx="73080" cy="22716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70440" y="2853579"/>
                  <a:ext cx="74880" cy="23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1" name="Ink 10"/>
                <p14:cNvContentPartPr/>
                <p14:nvPr/>
              </p14:nvContentPartPr>
              <p14:xfrm>
                <a:off x="1122000" y="2892819"/>
                <a:ext cx="58680" cy="19476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120920" y="2890659"/>
                  <a:ext cx="60840" cy="19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2" name="Ink 11"/>
                <p14:cNvContentPartPr/>
                <p14:nvPr/>
              </p14:nvContentPartPr>
              <p14:xfrm>
                <a:off x="1198320" y="2973819"/>
                <a:ext cx="63720" cy="17928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197240" y="2971299"/>
                  <a:ext cx="66240" cy="18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3" name="Ink 12"/>
                <p14:cNvContentPartPr/>
                <p14:nvPr/>
              </p14:nvContentPartPr>
              <p14:xfrm>
                <a:off x="1313160" y="2893539"/>
                <a:ext cx="56520" cy="24372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312440" y="2892099"/>
                  <a:ext cx="58320" cy="24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4" name="Ink 13"/>
                <p14:cNvContentPartPr/>
                <p14:nvPr/>
              </p14:nvContentPartPr>
              <p14:xfrm>
                <a:off x="1475520" y="3002259"/>
                <a:ext cx="95040" cy="1548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474440" y="3000099"/>
                  <a:ext cx="972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5" name="Ink 14"/>
                <p14:cNvContentPartPr/>
                <p14:nvPr/>
              </p14:nvContentPartPr>
              <p14:xfrm>
                <a:off x="1480200" y="3046539"/>
                <a:ext cx="97920" cy="1980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479120" y="3044379"/>
                  <a:ext cx="99720" cy="2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6" name="Ink 15"/>
                <p14:cNvContentPartPr/>
                <p14:nvPr/>
              </p14:nvContentPartPr>
              <p14:xfrm>
                <a:off x="1736880" y="2973819"/>
                <a:ext cx="83520" cy="10152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735800" y="2971299"/>
                  <a:ext cx="86040" cy="10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8" name="Ink 17"/>
                <p14:cNvContentPartPr/>
                <p14:nvPr/>
              </p14:nvContentPartPr>
              <p14:xfrm>
                <a:off x="1901760" y="2899299"/>
                <a:ext cx="48240" cy="23436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1900680" y="2897139"/>
                  <a:ext cx="50040" cy="23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9" name="Ink 18"/>
                <p14:cNvContentPartPr/>
                <p14:nvPr/>
              </p14:nvContentPartPr>
              <p14:xfrm>
                <a:off x="1875120" y="3025659"/>
                <a:ext cx="92160" cy="2016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1874040" y="3024939"/>
                  <a:ext cx="9360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20" name="Ink 19"/>
                <p14:cNvContentPartPr/>
                <p14:nvPr/>
              </p14:nvContentPartPr>
              <p14:xfrm>
                <a:off x="2015520" y="2915139"/>
                <a:ext cx="53280" cy="19008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2014080" y="2912979"/>
                  <a:ext cx="55800" cy="19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1" name="Ink 20"/>
                <p14:cNvContentPartPr/>
                <p14:nvPr/>
              </p14:nvContentPartPr>
              <p14:xfrm>
                <a:off x="2104080" y="2994339"/>
                <a:ext cx="68040" cy="5400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2103000" y="2992179"/>
                  <a:ext cx="69840" cy="5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2" name="Ink 21"/>
                <p14:cNvContentPartPr/>
                <p14:nvPr/>
              </p14:nvContentPartPr>
              <p14:xfrm>
                <a:off x="2112000" y="2993259"/>
                <a:ext cx="55080" cy="7020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2111280" y="2991099"/>
                  <a:ext cx="56520" cy="7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23" name="Ink 22"/>
                <p14:cNvContentPartPr/>
                <p14:nvPr/>
              </p14:nvContentPartPr>
              <p14:xfrm>
                <a:off x="2170680" y="2913339"/>
                <a:ext cx="60840" cy="19764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2169600" y="2911179"/>
                  <a:ext cx="63000" cy="20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24" name="Ink 23"/>
                <p14:cNvContentPartPr/>
                <p14:nvPr/>
              </p14:nvContentPartPr>
              <p14:xfrm>
                <a:off x="2259240" y="2888859"/>
                <a:ext cx="123480" cy="9252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2257800" y="2886339"/>
                  <a:ext cx="126000" cy="9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25" name="Ink 24"/>
                <p14:cNvContentPartPr/>
                <p14:nvPr/>
              </p14:nvContentPartPr>
              <p14:xfrm>
                <a:off x="2360040" y="3040419"/>
                <a:ext cx="14400" cy="1836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2358960" y="3037899"/>
                  <a:ext cx="16920" cy="2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26" name="Ink 25"/>
                <p14:cNvContentPartPr/>
                <p14:nvPr/>
              </p14:nvContentPartPr>
              <p14:xfrm>
                <a:off x="2483520" y="2969499"/>
                <a:ext cx="34920" cy="16416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2482080" y="2967339"/>
                  <a:ext cx="37440" cy="168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27" name="Ink 26"/>
                <p14:cNvContentPartPr/>
                <p14:nvPr/>
              </p14:nvContentPartPr>
              <p14:xfrm>
                <a:off x="2581800" y="3029979"/>
                <a:ext cx="74880" cy="14220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2581080" y="3027819"/>
                  <a:ext cx="76680" cy="14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28" name="Ink 27"/>
                <p14:cNvContentPartPr/>
                <p14:nvPr/>
              </p14:nvContentPartPr>
              <p14:xfrm>
                <a:off x="2709960" y="3062739"/>
                <a:ext cx="75240" cy="1044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2708880" y="3060219"/>
                  <a:ext cx="77760" cy="1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29" name="Ink 28"/>
                <p14:cNvContentPartPr/>
                <p14:nvPr/>
              </p14:nvContentPartPr>
              <p14:xfrm>
                <a:off x="2855760" y="3027099"/>
                <a:ext cx="66600" cy="6336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2855400" y="3024579"/>
                  <a:ext cx="6840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30" name="Ink 29"/>
                <p14:cNvContentPartPr/>
                <p14:nvPr/>
              </p14:nvContentPartPr>
              <p14:xfrm>
                <a:off x="2847480" y="3031779"/>
                <a:ext cx="67680" cy="8028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2846400" y="3029619"/>
                  <a:ext cx="6984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31" name="Ink 30"/>
                <p14:cNvContentPartPr/>
                <p14:nvPr/>
              </p14:nvContentPartPr>
              <p14:xfrm>
                <a:off x="2939640" y="2955459"/>
                <a:ext cx="60480" cy="22932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2938920" y="2952939"/>
                  <a:ext cx="62640" cy="23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32" name="Ink 31"/>
                <p14:cNvContentPartPr/>
                <p14:nvPr/>
              </p14:nvContentPartPr>
              <p14:xfrm>
                <a:off x="3123240" y="3052659"/>
                <a:ext cx="98280" cy="1080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3122160" y="3051939"/>
                  <a:ext cx="100440" cy="1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33" name="Ink 32"/>
                <p14:cNvContentPartPr/>
                <p14:nvPr/>
              </p14:nvContentPartPr>
              <p14:xfrm>
                <a:off x="3176520" y="3024939"/>
                <a:ext cx="12960" cy="5508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3175440" y="3022419"/>
                  <a:ext cx="14400" cy="59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34" name="Ink 33"/>
                <p14:cNvContentPartPr/>
                <p14:nvPr/>
              </p14:nvContentPartPr>
              <p14:xfrm>
                <a:off x="3342840" y="2943219"/>
                <a:ext cx="69840" cy="18252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3341760" y="2940699"/>
                  <a:ext cx="72000" cy="18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35" name="Ink 34"/>
                <p14:cNvContentPartPr/>
                <p14:nvPr/>
              </p14:nvContentPartPr>
              <p14:xfrm>
                <a:off x="3309000" y="3060939"/>
                <a:ext cx="78840" cy="9360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3307920" y="3059859"/>
                  <a:ext cx="8028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36" name="Ink 35"/>
                <p14:cNvContentPartPr/>
                <p14:nvPr/>
              </p14:nvContentPartPr>
              <p14:xfrm>
                <a:off x="3452640" y="2958699"/>
                <a:ext cx="33480" cy="15228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3451200" y="2956179"/>
                  <a:ext cx="36000" cy="15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37" name="Ink 36"/>
                <p14:cNvContentPartPr/>
                <p14:nvPr/>
              </p14:nvContentPartPr>
              <p14:xfrm>
                <a:off x="3517440" y="3019899"/>
                <a:ext cx="72000" cy="63720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3516000" y="3017739"/>
                  <a:ext cx="7416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38" name="Ink 37"/>
                <p14:cNvContentPartPr/>
                <p14:nvPr/>
              </p14:nvContentPartPr>
              <p14:xfrm>
                <a:off x="3511680" y="3040779"/>
                <a:ext cx="64800" cy="57240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3510600" y="3038619"/>
                  <a:ext cx="66960" cy="6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39" name="Ink 38"/>
                <p14:cNvContentPartPr/>
                <p14:nvPr/>
              </p14:nvContentPartPr>
              <p14:xfrm>
                <a:off x="3616440" y="2956179"/>
                <a:ext cx="51480" cy="18036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3615360" y="2953659"/>
                  <a:ext cx="54000" cy="1839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40" name="Ink 39"/>
              <p14:cNvContentPartPr/>
              <p14:nvPr/>
            </p14:nvContentPartPr>
            <p14:xfrm>
              <a:off x="405778" y="1488283"/>
              <a:ext cx="360" cy="36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405058" y="1486843"/>
                <a:ext cx="2160" cy="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535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examples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17806" y="330979"/>
            <a:ext cx="4375657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 smtClean="0"/>
              <a:t>Distance to the furthest point in a set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 smtClean="0"/>
              <a:t>The sum of three largest components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 smtClean="0"/>
              <a:t>The sum of three largest squared components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 smtClean="0"/>
              <a:t>The maximum eigenvalue of a symmetric matrix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325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Strict convexity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5197" y="291854"/>
            <a:ext cx="4188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Definition. </a:t>
            </a:r>
            <a:r>
              <a:rPr lang="en-US" dirty="0" smtClean="0"/>
              <a:t>f </a:t>
            </a:r>
            <a:r>
              <a:rPr lang="en-US" dirty="0"/>
              <a:t>is </a:t>
            </a:r>
            <a:r>
              <a:rPr lang="en-US" u="sng" dirty="0" smtClean="0"/>
              <a:t>strictly</a:t>
            </a:r>
            <a:r>
              <a:rPr lang="en-US" dirty="0" smtClean="0"/>
              <a:t> convex, if: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it is defined over a convex set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93039" y="887687"/>
              <a:ext cx="4053240" cy="725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6199" y="880127"/>
                <a:ext cx="4068000" cy="740520"/>
              </a:xfrm>
              <a:prstGeom prst="rect">
                <a:avLst/>
              </a:prstGeom>
            </p:spPr>
          </p:pic>
        </mc:Fallback>
      </mc:AlternateContent>
      <p:cxnSp>
        <p:nvCxnSpPr>
          <p:cNvPr id="12" name="Straight Arrow Connector 11"/>
          <p:cNvCxnSpPr/>
          <p:nvPr/>
        </p:nvCxnSpPr>
        <p:spPr>
          <a:xfrm>
            <a:off x="552012" y="2880827"/>
            <a:ext cx="3298572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733340" y="1898227"/>
            <a:ext cx="0" cy="140690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14"/>
          <p:cNvSpPr/>
          <p:nvPr/>
        </p:nvSpPr>
        <p:spPr>
          <a:xfrm>
            <a:off x="881436" y="1795682"/>
            <a:ext cx="2860785" cy="860653"/>
          </a:xfrm>
          <a:custGeom>
            <a:avLst/>
            <a:gdLst>
              <a:gd name="connsiteX0" fmla="*/ 0 w 3702478"/>
              <a:gd name="connsiteY0" fmla="*/ 0 h 1113872"/>
              <a:gd name="connsiteX1" fmla="*/ 224393 w 3702478"/>
              <a:gd name="connsiteY1" fmla="*/ 381468 h 1113872"/>
              <a:gd name="connsiteX2" fmla="*/ 785374 w 3702478"/>
              <a:gd name="connsiteY2" fmla="*/ 807814 h 1113872"/>
              <a:gd name="connsiteX3" fmla="*/ 1716604 w 3702478"/>
              <a:gd name="connsiteY3" fmla="*/ 1093915 h 1113872"/>
              <a:gd name="connsiteX4" fmla="*/ 2260756 w 3702478"/>
              <a:gd name="connsiteY4" fmla="*/ 1043426 h 1113872"/>
              <a:gd name="connsiteX5" fmla="*/ 2990032 w 3702478"/>
              <a:gd name="connsiteY5" fmla="*/ 673178 h 1113872"/>
              <a:gd name="connsiteX6" fmla="*/ 3556623 w 3702478"/>
              <a:gd name="connsiteY6" fmla="*/ 179515 h 1113872"/>
              <a:gd name="connsiteX7" fmla="*/ 3702478 w 3702478"/>
              <a:gd name="connsiteY7" fmla="*/ 22440 h 1113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2478" h="1113872">
                <a:moveTo>
                  <a:pt x="0" y="0"/>
                </a:moveTo>
                <a:cubicBezTo>
                  <a:pt x="46748" y="123416"/>
                  <a:pt x="93497" y="246832"/>
                  <a:pt x="224393" y="381468"/>
                </a:cubicBezTo>
                <a:cubicBezTo>
                  <a:pt x="355289" y="516104"/>
                  <a:pt x="536672" y="689073"/>
                  <a:pt x="785374" y="807814"/>
                </a:cubicBezTo>
                <a:cubicBezTo>
                  <a:pt x="1034076" y="926555"/>
                  <a:pt x="1470707" y="1054646"/>
                  <a:pt x="1716604" y="1093915"/>
                </a:cubicBezTo>
                <a:cubicBezTo>
                  <a:pt x="1962501" y="1133184"/>
                  <a:pt x="2048518" y="1113549"/>
                  <a:pt x="2260756" y="1043426"/>
                </a:cubicBezTo>
                <a:cubicBezTo>
                  <a:pt x="2472994" y="973303"/>
                  <a:pt x="2774054" y="817163"/>
                  <a:pt x="2990032" y="673178"/>
                </a:cubicBezTo>
                <a:cubicBezTo>
                  <a:pt x="3206010" y="529193"/>
                  <a:pt x="3437882" y="287971"/>
                  <a:pt x="3556623" y="179515"/>
                </a:cubicBezTo>
                <a:cubicBezTo>
                  <a:pt x="3675364" y="71059"/>
                  <a:pt x="3678169" y="48619"/>
                  <a:pt x="3702478" y="22440"/>
                </a:cubicBezTo>
              </a:path>
            </a:pathLst>
          </a:cu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552012" y="1718245"/>
            <a:ext cx="2984422" cy="1071474"/>
          </a:xfrm>
          <a:custGeom>
            <a:avLst/>
            <a:gdLst>
              <a:gd name="connsiteX0" fmla="*/ 0 w 2984422"/>
              <a:gd name="connsiteY0" fmla="*/ 1071474 h 1071474"/>
              <a:gd name="connsiteX1" fmla="*/ 976108 w 2984422"/>
              <a:gd name="connsiteY1" fmla="*/ 1060255 h 1071474"/>
              <a:gd name="connsiteX2" fmla="*/ 1604407 w 2984422"/>
              <a:gd name="connsiteY2" fmla="*/ 970498 h 1071474"/>
              <a:gd name="connsiteX3" fmla="*/ 2249536 w 2984422"/>
              <a:gd name="connsiteY3" fmla="*/ 718056 h 1071474"/>
              <a:gd name="connsiteX4" fmla="*/ 2625394 w 2984422"/>
              <a:gd name="connsiteY4" fmla="*/ 420736 h 1071474"/>
              <a:gd name="connsiteX5" fmla="*/ 2984422 w 2984422"/>
              <a:gd name="connsiteY5" fmla="*/ 0 h 1071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84422" h="1071474">
                <a:moveTo>
                  <a:pt x="0" y="1071474"/>
                </a:moveTo>
                <a:lnTo>
                  <a:pt x="976108" y="1060255"/>
                </a:lnTo>
                <a:cubicBezTo>
                  <a:pt x="1243509" y="1043426"/>
                  <a:pt x="1392169" y="1027531"/>
                  <a:pt x="1604407" y="970498"/>
                </a:cubicBezTo>
                <a:cubicBezTo>
                  <a:pt x="1816645" y="913465"/>
                  <a:pt x="2079372" y="809683"/>
                  <a:pt x="2249536" y="718056"/>
                </a:cubicBezTo>
                <a:cubicBezTo>
                  <a:pt x="2419700" y="626429"/>
                  <a:pt x="2502913" y="540412"/>
                  <a:pt x="2625394" y="420736"/>
                </a:cubicBezTo>
                <a:cubicBezTo>
                  <a:pt x="2747875" y="301060"/>
                  <a:pt x="2866148" y="150530"/>
                  <a:pt x="2984422" y="0"/>
                </a:cubicBez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148460" y="1796782"/>
            <a:ext cx="2535637" cy="1077085"/>
          </a:xfrm>
          <a:custGeom>
            <a:avLst/>
            <a:gdLst>
              <a:gd name="connsiteX0" fmla="*/ 0 w 2535637"/>
              <a:gd name="connsiteY0" fmla="*/ 84147 h 1065865"/>
              <a:gd name="connsiteX1" fmla="*/ 1256599 w 2535637"/>
              <a:gd name="connsiteY1" fmla="*/ 1065865 h 1065865"/>
              <a:gd name="connsiteX2" fmla="*/ 2524417 w 2535637"/>
              <a:gd name="connsiteY2" fmla="*/ 11219 h 1065865"/>
              <a:gd name="connsiteX3" fmla="*/ 2535637 w 2535637"/>
              <a:gd name="connsiteY3" fmla="*/ 0 h 1065865"/>
              <a:gd name="connsiteX0" fmla="*/ 0 w 2535637"/>
              <a:gd name="connsiteY0" fmla="*/ 0 h 1077085"/>
              <a:gd name="connsiteX1" fmla="*/ 1256599 w 2535637"/>
              <a:gd name="connsiteY1" fmla="*/ 1077085 h 1077085"/>
              <a:gd name="connsiteX2" fmla="*/ 2524417 w 2535637"/>
              <a:gd name="connsiteY2" fmla="*/ 22439 h 1077085"/>
              <a:gd name="connsiteX3" fmla="*/ 2535637 w 2535637"/>
              <a:gd name="connsiteY3" fmla="*/ 11220 h 107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35637" h="1077085">
                <a:moveTo>
                  <a:pt x="0" y="0"/>
                </a:moveTo>
                <a:lnTo>
                  <a:pt x="1256599" y="1077085"/>
                </a:lnTo>
                <a:lnTo>
                  <a:pt x="2524417" y="22439"/>
                </a:lnTo>
                <a:lnTo>
                  <a:pt x="2535637" y="11220"/>
                </a:ln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1428453" y="1765982"/>
            <a:ext cx="2653443" cy="1019794"/>
          </a:xfrm>
          <a:custGeom>
            <a:avLst/>
            <a:gdLst>
              <a:gd name="connsiteX0" fmla="*/ 0 w 2653443"/>
              <a:gd name="connsiteY0" fmla="*/ 0 h 1032206"/>
              <a:gd name="connsiteX1" fmla="*/ 835862 w 2653443"/>
              <a:gd name="connsiteY1" fmla="*/ 1015377 h 1032206"/>
              <a:gd name="connsiteX2" fmla="*/ 1789531 w 2653443"/>
              <a:gd name="connsiteY2" fmla="*/ 1032206 h 1032206"/>
              <a:gd name="connsiteX3" fmla="*/ 2653443 w 2653443"/>
              <a:gd name="connsiteY3" fmla="*/ 28049 h 1032206"/>
              <a:gd name="connsiteX0" fmla="*/ 0 w 2653443"/>
              <a:gd name="connsiteY0" fmla="*/ 0 h 1019794"/>
              <a:gd name="connsiteX1" fmla="*/ 835862 w 2653443"/>
              <a:gd name="connsiteY1" fmla="*/ 1015377 h 1019794"/>
              <a:gd name="connsiteX2" fmla="*/ 1789531 w 2653443"/>
              <a:gd name="connsiteY2" fmla="*/ 1019794 h 1019794"/>
              <a:gd name="connsiteX3" fmla="*/ 2653443 w 2653443"/>
              <a:gd name="connsiteY3" fmla="*/ 28049 h 1019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53443" h="1019794">
                <a:moveTo>
                  <a:pt x="0" y="0"/>
                </a:moveTo>
                <a:lnTo>
                  <a:pt x="835862" y="1015377"/>
                </a:lnTo>
                <a:lnTo>
                  <a:pt x="1789531" y="1019794"/>
                </a:lnTo>
                <a:lnTo>
                  <a:pt x="2653443" y="28049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2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Convexity for differentiable functions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56" y="372918"/>
            <a:ext cx="43652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Corollary</a:t>
            </a:r>
            <a:r>
              <a:rPr lang="en-US" dirty="0" smtClean="0"/>
              <a:t>. Assume that f is defined over a convex set and is differentiable, then</a:t>
            </a:r>
          </a:p>
          <a:p>
            <a:r>
              <a:rPr lang="ru-RU" i="1" dirty="0" smtClean="0"/>
              <a:t> </a:t>
            </a:r>
            <a:r>
              <a:rPr lang="en-US" i="1" dirty="0" smtClean="0"/>
              <a:t>f</a:t>
            </a:r>
            <a:r>
              <a:rPr lang="en-US" dirty="0" smtClean="0"/>
              <a:t> is convex  </a:t>
            </a:r>
            <a:r>
              <a:rPr lang="en-US" b="1" dirty="0" err="1" smtClean="0"/>
              <a:t>iff</a:t>
            </a:r>
            <a:endParaRPr lang="en-US" b="1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3" name="Ink 12"/>
              <p14:cNvContentPartPr/>
              <p14:nvPr/>
            </p14:nvContentPartPr>
            <p14:xfrm>
              <a:off x="547874" y="968267"/>
              <a:ext cx="3259994" cy="741684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1753" y="961063"/>
                <a:ext cx="3273676" cy="756093"/>
              </a:xfrm>
              <a:prstGeom prst="rect">
                <a:avLst/>
              </a:prstGeom>
            </p:spPr>
          </p:pic>
        </mc:Fallback>
      </mc:AlternateContent>
      <p:cxnSp>
        <p:nvCxnSpPr>
          <p:cNvPr id="84" name="Straight Arrow Connector 83"/>
          <p:cNvCxnSpPr/>
          <p:nvPr/>
        </p:nvCxnSpPr>
        <p:spPr>
          <a:xfrm>
            <a:off x="547874" y="2727721"/>
            <a:ext cx="3298572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1729202" y="1745121"/>
            <a:ext cx="0" cy="1406904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Freeform 85"/>
          <p:cNvSpPr/>
          <p:nvPr/>
        </p:nvSpPr>
        <p:spPr>
          <a:xfrm>
            <a:off x="547874" y="1565139"/>
            <a:ext cx="2984422" cy="1071474"/>
          </a:xfrm>
          <a:custGeom>
            <a:avLst/>
            <a:gdLst>
              <a:gd name="connsiteX0" fmla="*/ 0 w 2984422"/>
              <a:gd name="connsiteY0" fmla="*/ 1071474 h 1071474"/>
              <a:gd name="connsiteX1" fmla="*/ 976108 w 2984422"/>
              <a:gd name="connsiteY1" fmla="*/ 1060255 h 1071474"/>
              <a:gd name="connsiteX2" fmla="*/ 1604407 w 2984422"/>
              <a:gd name="connsiteY2" fmla="*/ 970498 h 1071474"/>
              <a:gd name="connsiteX3" fmla="*/ 2249536 w 2984422"/>
              <a:gd name="connsiteY3" fmla="*/ 718056 h 1071474"/>
              <a:gd name="connsiteX4" fmla="*/ 2625394 w 2984422"/>
              <a:gd name="connsiteY4" fmla="*/ 420736 h 1071474"/>
              <a:gd name="connsiteX5" fmla="*/ 2984422 w 2984422"/>
              <a:gd name="connsiteY5" fmla="*/ 0 h 1071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84422" h="1071474">
                <a:moveTo>
                  <a:pt x="0" y="1071474"/>
                </a:moveTo>
                <a:lnTo>
                  <a:pt x="976108" y="1060255"/>
                </a:lnTo>
                <a:cubicBezTo>
                  <a:pt x="1243509" y="1043426"/>
                  <a:pt x="1392169" y="1027531"/>
                  <a:pt x="1604407" y="970498"/>
                </a:cubicBezTo>
                <a:cubicBezTo>
                  <a:pt x="1816645" y="913465"/>
                  <a:pt x="2079372" y="809683"/>
                  <a:pt x="2249536" y="718056"/>
                </a:cubicBezTo>
                <a:cubicBezTo>
                  <a:pt x="2419700" y="626429"/>
                  <a:pt x="2502913" y="540412"/>
                  <a:pt x="2625394" y="420736"/>
                </a:cubicBezTo>
                <a:cubicBezTo>
                  <a:pt x="2747875" y="301060"/>
                  <a:pt x="2866148" y="150530"/>
                  <a:pt x="2984422" y="0"/>
                </a:cubicBezTo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grpSp>
        <p:nvGrpSpPr>
          <p:cNvPr id="102" name="Group 101"/>
          <p:cNvGrpSpPr/>
          <p:nvPr/>
        </p:nvGrpSpPr>
        <p:grpSpPr>
          <a:xfrm>
            <a:off x="2329228" y="1676686"/>
            <a:ext cx="1302840" cy="1762495"/>
            <a:chOff x="2329228" y="1676686"/>
            <a:chExt cx="1302840" cy="176249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90" name="Ink 89"/>
                <p14:cNvContentPartPr/>
                <p14:nvPr/>
              </p14:nvContentPartPr>
              <p14:xfrm>
                <a:off x="2329228" y="2204086"/>
                <a:ext cx="685440" cy="1235095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318788" y="2198326"/>
                  <a:ext cx="700920" cy="12491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00" name="Ink 99"/>
                <p14:cNvContentPartPr/>
                <p14:nvPr/>
              </p14:nvContentPartPr>
              <p14:xfrm>
                <a:off x="2410588" y="1676686"/>
                <a:ext cx="1221480" cy="91332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404828" y="1665526"/>
                  <a:ext cx="1238400" cy="9309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41006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Optimizing a convex differentiable function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56" y="372918"/>
            <a:ext cx="43652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Corollary</a:t>
            </a:r>
            <a:r>
              <a:rPr lang="en-US" dirty="0" smtClean="0"/>
              <a:t>. If </a:t>
            </a:r>
            <a:r>
              <a:rPr lang="en-US" i="1" dirty="0" smtClean="0"/>
              <a:t>f </a:t>
            </a:r>
            <a:r>
              <a:rPr lang="en-US" dirty="0" smtClean="0"/>
              <a:t>is convex and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then </a:t>
            </a:r>
            <a:r>
              <a:rPr lang="en-US" i="1" dirty="0" smtClean="0"/>
              <a:t>x </a:t>
            </a:r>
            <a:r>
              <a:rPr lang="en-US" dirty="0" smtClean="0"/>
              <a:t>is a global minimum of </a:t>
            </a:r>
            <a:r>
              <a:rPr lang="en-US" i="1" dirty="0" smtClean="0"/>
              <a:t>f</a:t>
            </a:r>
            <a:r>
              <a:rPr lang="en-US" dirty="0" smtClean="0"/>
              <a:t>.</a:t>
            </a:r>
          </a:p>
          <a:p>
            <a:r>
              <a:rPr lang="en-US" b="1" dirty="0" smtClean="0"/>
              <a:t>Proof: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45461" y="2830266"/>
            <a:ext cx="3298572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1426789" y="1847666"/>
            <a:ext cx="0" cy="1406904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 35"/>
          <p:cNvSpPr/>
          <p:nvPr/>
        </p:nvSpPr>
        <p:spPr>
          <a:xfrm>
            <a:off x="574885" y="1745121"/>
            <a:ext cx="2860785" cy="860653"/>
          </a:xfrm>
          <a:custGeom>
            <a:avLst/>
            <a:gdLst>
              <a:gd name="connsiteX0" fmla="*/ 0 w 3702478"/>
              <a:gd name="connsiteY0" fmla="*/ 0 h 1113872"/>
              <a:gd name="connsiteX1" fmla="*/ 224393 w 3702478"/>
              <a:gd name="connsiteY1" fmla="*/ 381468 h 1113872"/>
              <a:gd name="connsiteX2" fmla="*/ 785374 w 3702478"/>
              <a:gd name="connsiteY2" fmla="*/ 807814 h 1113872"/>
              <a:gd name="connsiteX3" fmla="*/ 1716604 w 3702478"/>
              <a:gd name="connsiteY3" fmla="*/ 1093915 h 1113872"/>
              <a:gd name="connsiteX4" fmla="*/ 2260756 w 3702478"/>
              <a:gd name="connsiteY4" fmla="*/ 1043426 h 1113872"/>
              <a:gd name="connsiteX5" fmla="*/ 2990032 w 3702478"/>
              <a:gd name="connsiteY5" fmla="*/ 673178 h 1113872"/>
              <a:gd name="connsiteX6" fmla="*/ 3556623 w 3702478"/>
              <a:gd name="connsiteY6" fmla="*/ 179515 h 1113872"/>
              <a:gd name="connsiteX7" fmla="*/ 3702478 w 3702478"/>
              <a:gd name="connsiteY7" fmla="*/ 22440 h 1113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2478" h="1113872">
                <a:moveTo>
                  <a:pt x="0" y="0"/>
                </a:moveTo>
                <a:cubicBezTo>
                  <a:pt x="46748" y="123416"/>
                  <a:pt x="93497" y="246832"/>
                  <a:pt x="224393" y="381468"/>
                </a:cubicBezTo>
                <a:cubicBezTo>
                  <a:pt x="355289" y="516104"/>
                  <a:pt x="536672" y="689073"/>
                  <a:pt x="785374" y="807814"/>
                </a:cubicBezTo>
                <a:cubicBezTo>
                  <a:pt x="1034076" y="926555"/>
                  <a:pt x="1470707" y="1054646"/>
                  <a:pt x="1716604" y="1093915"/>
                </a:cubicBezTo>
                <a:cubicBezTo>
                  <a:pt x="1962501" y="1133184"/>
                  <a:pt x="2048518" y="1113549"/>
                  <a:pt x="2260756" y="1043426"/>
                </a:cubicBezTo>
                <a:cubicBezTo>
                  <a:pt x="2472994" y="973303"/>
                  <a:pt x="2774054" y="817163"/>
                  <a:pt x="2990032" y="673178"/>
                </a:cubicBezTo>
                <a:cubicBezTo>
                  <a:pt x="3206010" y="529193"/>
                  <a:pt x="3437882" y="287971"/>
                  <a:pt x="3556623" y="179515"/>
                </a:cubicBezTo>
                <a:cubicBezTo>
                  <a:pt x="3675364" y="71059"/>
                  <a:pt x="3678169" y="48619"/>
                  <a:pt x="3702478" y="22440"/>
                </a:cubicBezTo>
              </a:path>
            </a:pathLst>
          </a:cu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 flipH="1">
            <a:off x="154579" y="2605774"/>
            <a:ext cx="3918018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031141" y="978923"/>
              <a:ext cx="159840" cy="250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30061" y="976403"/>
                <a:ext cx="161280" cy="25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1083701" y="1102043"/>
              <a:ext cx="123480" cy="8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2261" y="1099523"/>
                <a:ext cx="12528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/>
              <p14:cNvContentPartPr/>
              <p14:nvPr/>
            </p14:nvContentPartPr>
            <p14:xfrm>
              <a:off x="1243901" y="1085843"/>
              <a:ext cx="66600" cy="878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42821" y="1083323"/>
                <a:ext cx="6804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" name="Ink 6"/>
              <p14:cNvContentPartPr/>
              <p14:nvPr/>
            </p14:nvContentPartPr>
            <p14:xfrm>
              <a:off x="1244621" y="1088003"/>
              <a:ext cx="74880" cy="1188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43541" y="1086203"/>
                <a:ext cx="76680" cy="1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8" name="Ink 7"/>
              <p14:cNvContentPartPr/>
              <p14:nvPr/>
            </p14:nvContentPartPr>
            <p14:xfrm>
              <a:off x="1350821" y="1172963"/>
              <a:ext cx="14760" cy="464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349741" y="1170443"/>
                <a:ext cx="162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9" name="Ink 8"/>
              <p14:cNvContentPartPr/>
              <p14:nvPr/>
            </p14:nvContentPartPr>
            <p14:xfrm>
              <a:off x="1420301" y="1122563"/>
              <a:ext cx="88560" cy="1990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419221" y="1120043"/>
                <a:ext cx="9072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0" name="Ink 9"/>
              <p14:cNvContentPartPr/>
              <p14:nvPr/>
            </p14:nvContentPartPr>
            <p14:xfrm>
              <a:off x="1628741" y="1109243"/>
              <a:ext cx="105480" cy="957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627301" y="1106723"/>
                <a:ext cx="10800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1" name="Ink 10"/>
              <p14:cNvContentPartPr/>
              <p14:nvPr/>
            </p14:nvContentPartPr>
            <p14:xfrm>
              <a:off x="1633061" y="1153523"/>
              <a:ext cx="108000" cy="54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631981" y="1152803"/>
                <a:ext cx="10944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2" name="Ink 11"/>
              <p14:cNvContentPartPr/>
              <p14:nvPr/>
            </p14:nvContentPartPr>
            <p14:xfrm>
              <a:off x="1816661" y="1007723"/>
              <a:ext cx="419760" cy="1699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815221" y="1005203"/>
                <a:ext cx="42156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4" name="Ink 13"/>
              <p14:cNvContentPartPr/>
              <p14:nvPr/>
            </p14:nvContentPartPr>
            <p14:xfrm>
              <a:off x="2060668" y="2566357"/>
              <a:ext cx="118800" cy="4071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048428" y="2553757"/>
                <a:ext cx="141480" cy="43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5" name="Ink 14"/>
              <p14:cNvContentPartPr/>
              <p14:nvPr/>
            </p14:nvContentPartPr>
            <p14:xfrm>
              <a:off x="2375021" y="991163"/>
              <a:ext cx="68400" cy="2314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373581" y="988643"/>
                <a:ext cx="7056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6" name="Ink 15"/>
              <p14:cNvContentPartPr/>
              <p14:nvPr/>
            </p14:nvContentPartPr>
            <p14:xfrm>
              <a:off x="2348381" y="1099163"/>
              <a:ext cx="117720" cy="273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347301" y="1098803"/>
                <a:ext cx="11916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8" name="Ink 17"/>
              <p14:cNvContentPartPr/>
              <p14:nvPr/>
            </p14:nvContentPartPr>
            <p14:xfrm>
              <a:off x="777701" y="1304363"/>
              <a:ext cx="79200" cy="2646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77701" y="1301843"/>
                <a:ext cx="80280" cy="2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9" name="Ink 18"/>
              <p14:cNvContentPartPr/>
              <p14:nvPr/>
            </p14:nvContentPartPr>
            <p14:xfrm>
              <a:off x="742781" y="1425323"/>
              <a:ext cx="120240" cy="644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741701" y="1424963"/>
                <a:ext cx="12168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20" name="Ink 19"/>
              <p14:cNvContentPartPr/>
              <p14:nvPr/>
            </p14:nvContentPartPr>
            <p14:xfrm>
              <a:off x="890381" y="1326323"/>
              <a:ext cx="56520" cy="19728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88941" y="1324163"/>
                <a:ext cx="5904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21" name="Ink 20"/>
              <p14:cNvContentPartPr/>
              <p14:nvPr/>
            </p14:nvContentPartPr>
            <p14:xfrm>
              <a:off x="965621" y="1411643"/>
              <a:ext cx="75960" cy="19764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964541" y="1409483"/>
                <a:ext cx="7812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2" name="Ink 21"/>
              <p14:cNvContentPartPr/>
              <p14:nvPr/>
            </p14:nvContentPartPr>
            <p14:xfrm>
              <a:off x="1064981" y="1335683"/>
              <a:ext cx="64440" cy="2343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064261" y="1333163"/>
                <a:ext cx="6660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4" name="Ink 23"/>
              <p14:cNvContentPartPr/>
              <p14:nvPr/>
            </p14:nvContentPartPr>
            <p14:xfrm>
              <a:off x="1187741" y="1394003"/>
              <a:ext cx="110520" cy="12384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186661" y="1391843"/>
                <a:ext cx="11304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5" name="Ink 24"/>
              <p14:cNvContentPartPr/>
              <p14:nvPr/>
            </p14:nvContentPartPr>
            <p14:xfrm>
              <a:off x="1212581" y="1447283"/>
              <a:ext cx="108000" cy="9792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211501" y="1445123"/>
                <a:ext cx="11016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8" name="Ink 27"/>
              <p14:cNvContentPartPr/>
              <p14:nvPr/>
            </p14:nvContentPartPr>
            <p14:xfrm>
              <a:off x="1449101" y="1343603"/>
              <a:ext cx="52200" cy="2185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1448021" y="1341443"/>
                <a:ext cx="5472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30" name="Ink 29"/>
              <p14:cNvContentPartPr/>
              <p14:nvPr/>
            </p14:nvContentPartPr>
            <p14:xfrm>
              <a:off x="1401941" y="1454483"/>
              <a:ext cx="106560" cy="5400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1400861" y="1453403"/>
                <a:ext cx="1080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31" name="Ink 30"/>
              <p14:cNvContentPartPr/>
              <p14:nvPr/>
            </p14:nvContentPartPr>
            <p14:xfrm>
              <a:off x="1542341" y="1357643"/>
              <a:ext cx="63000" cy="19116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1541261" y="1355123"/>
                <a:ext cx="64440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37" name="Ink 36"/>
              <p14:cNvContentPartPr/>
              <p14:nvPr/>
            </p14:nvContentPartPr>
            <p14:xfrm>
              <a:off x="1642781" y="1418843"/>
              <a:ext cx="57600" cy="7092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1641701" y="1416683"/>
                <a:ext cx="5940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38" name="Ink 37"/>
              <p14:cNvContentPartPr/>
              <p14:nvPr/>
            </p14:nvContentPartPr>
            <p14:xfrm>
              <a:off x="1625501" y="1420283"/>
              <a:ext cx="63360" cy="7776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1624421" y="1419203"/>
                <a:ext cx="65160" cy="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39" name="Ink 38"/>
              <p14:cNvContentPartPr/>
              <p14:nvPr/>
            </p14:nvContentPartPr>
            <p14:xfrm>
              <a:off x="1732061" y="1361243"/>
              <a:ext cx="51480" cy="2077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1731341" y="1359083"/>
                <a:ext cx="5364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41" name="Ink 40"/>
              <p14:cNvContentPartPr/>
              <p14:nvPr/>
            </p14:nvContentPartPr>
            <p14:xfrm>
              <a:off x="1874621" y="1430363"/>
              <a:ext cx="111600" cy="97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1873181" y="1427843"/>
                <a:ext cx="11340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42" name="Ink 41"/>
              <p14:cNvContentPartPr/>
              <p14:nvPr/>
            </p14:nvContentPartPr>
            <p14:xfrm>
              <a:off x="1930061" y="1385003"/>
              <a:ext cx="11880" cy="9252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1928981" y="1382843"/>
                <a:ext cx="1368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43" name="Ink 42"/>
              <p14:cNvContentPartPr/>
              <p14:nvPr/>
            </p14:nvContentPartPr>
            <p14:xfrm>
              <a:off x="2064341" y="1400123"/>
              <a:ext cx="100800" cy="12852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2063261" y="1397243"/>
                <a:ext cx="10332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44" name="Ink 43"/>
              <p14:cNvContentPartPr/>
              <p14:nvPr/>
            </p14:nvContentPartPr>
            <p14:xfrm>
              <a:off x="2212661" y="1325963"/>
              <a:ext cx="92520" cy="2703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2212301" y="1323443"/>
                <a:ext cx="93960" cy="2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45" name="Ink 44"/>
              <p14:cNvContentPartPr/>
              <p14:nvPr/>
            </p14:nvContentPartPr>
            <p14:xfrm>
              <a:off x="2172341" y="1461683"/>
              <a:ext cx="121320" cy="2664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2170901" y="1461323"/>
                <a:ext cx="12312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47" name="Ink 46"/>
              <p14:cNvContentPartPr/>
              <p14:nvPr/>
            </p14:nvContentPartPr>
            <p14:xfrm>
              <a:off x="2309861" y="1352243"/>
              <a:ext cx="56160" cy="21492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2308781" y="1350083"/>
                <a:ext cx="5832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48" name="Ink 47"/>
              <p14:cNvContentPartPr/>
              <p14:nvPr/>
            </p14:nvContentPartPr>
            <p14:xfrm>
              <a:off x="2402021" y="1422083"/>
              <a:ext cx="82800" cy="709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2400581" y="1419563"/>
                <a:ext cx="8424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49" name="Ink 48"/>
              <p14:cNvContentPartPr/>
              <p14:nvPr/>
            </p14:nvContentPartPr>
            <p14:xfrm>
              <a:off x="2399861" y="1421723"/>
              <a:ext cx="79200" cy="835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2398781" y="1419563"/>
                <a:ext cx="8100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50" name="Ink 49"/>
              <p14:cNvContentPartPr/>
              <p14:nvPr/>
            </p14:nvContentPartPr>
            <p14:xfrm>
              <a:off x="2501381" y="1359443"/>
              <a:ext cx="57960" cy="20340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2500661" y="1357283"/>
                <a:ext cx="5976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51" name="Ink 50"/>
              <p14:cNvContentPartPr/>
              <p14:nvPr/>
            </p14:nvContentPartPr>
            <p14:xfrm>
              <a:off x="2564381" y="1290323"/>
              <a:ext cx="154800" cy="939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2562941" y="1287443"/>
                <a:ext cx="15696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53" name="Ink 52"/>
              <p14:cNvContentPartPr/>
              <p14:nvPr/>
            </p14:nvContentPartPr>
            <p14:xfrm>
              <a:off x="2697581" y="1365203"/>
              <a:ext cx="62640" cy="22068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2696141" y="1363043"/>
                <a:ext cx="6516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54" name="Ink 53"/>
              <p14:cNvContentPartPr/>
              <p14:nvPr/>
            </p14:nvContentPartPr>
            <p14:xfrm>
              <a:off x="2794061" y="1427483"/>
              <a:ext cx="85680" cy="22392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2792981" y="1425323"/>
                <a:ext cx="8784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55" name="Ink 54"/>
              <p14:cNvContentPartPr/>
              <p14:nvPr/>
            </p14:nvContentPartPr>
            <p14:xfrm>
              <a:off x="2945981" y="1444763"/>
              <a:ext cx="86400" cy="2160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2944901" y="1443683"/>
                <a:ext cx="8784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56" name="Ink 55"/>
              <p14:cNvContentPartPr/>
              <p14:nvPr/>
            </p14:nvContentPartPr>
            <p14:xfrm>
              <a:off x="3077021" y="1396883"/>
              <a:ext cx="100440" cy="9216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3076301" y="1394723"/>
                <a:ext cx="10152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57" name="Ink 56"/>
              <p14:cNvContentPartPr/>
              <p14:nvPr/>
            </p14:nvContentPartPr>
            <p14:xfrm>
              <a:off x="3059741" y="1419923"/>
              <a:ext cx="131400" cy="12888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3058661" y="1417763"/>
                <a:ext cx="13356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58" name="Ink 57"/>
              <p14:cNvContentPartPr/>
              <p14:nvPr/>
            </p14:nvContentPartPr>
            <p14:xfrm>
              <a:off x="3217781" y="1368083"/>
              <a:ext cx="72720" cy="24912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3217061" y="1365923"/>
                <a:ext cx="74880" cy="252000"/>
              </a:xfrm>
              <a:prstGeom prst="rect">
                <a:avLst/>
              </a:prstGeom>
            </p:spPr>
          </p:pic>
        </mc:Fallback>
      </mc:AlternateContent>
      <p:grpSp>
        <p:nvGrpSpPr>
          <p:cNvPr id="73" name="Group 72"/>
          <p:cNvGrpSpPr/>
          <p:nvPr/>
        </p:nvGrpSpPr>
        <p:grpSpPr>
          <a:xfrm>
            <a:off x="2818901" y="439823"/>
            <a:ext cx="943200" cy="271080"/>
            <a:chOff x="2818901" y="439823"/>
            <a:chExt cx="943200" cy="271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60" name="Ink 59"/>
                <p14:cNvContentPartPr/>
                <p14:nvPr/>
              </p14:nvContentPartPr>
              <p14:xfrm>
                <a:off x="2818901" y="491303"/>
                <a:ext cx="129600" cy="15876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2817461" y="488783"/>
                  <a:ext cx="13212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61" name="Ink 60"/>
                <p14:cNvContentPartPr/>
                <p14:nvPr/>
              </p14:nvContentPartPr>
              <p14:xfrm>
                <a:off x="3016901" y="439823"/>
                <a:ext cx="68400" cy="22860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3016541" y="437303"/>
                  <a:ext cx="69840" cy="23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62" name="Ink 61"/>
                <p14:cNvContentPartPr/>
                <p14:nvPr/>
              </p14:nvContentPartPr>
              <p14:xfrm>
                <a:off x="2977301" y="556823"/>
                <a:ext cx="117000" cy="5976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2976221" y="555743"/>
                  <a:ext cx="118800" cy="63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63" name="Ink 62"/>
                <p14:cNvContentPartPr/>
                <p14:nvPr/>
              </p14:nvContentPartPr>
              <p14:xfrm>
                <a:off x="3148661" y="450623"/>
                <a:ext cx="43560" cy="18648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3147221" y="448103"/>
                  <a:ext cx="46440" cy="19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64" name="Ink 63"/>
                <p14:cNvContentPartPr/>
                <p14:nvPr/>
              </p14:nvContentPartPr>
              <p14:xfrm>
                <a:off x="3223541" y="535583"/>
                <a:ext cx="69480" cy="7488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3222461" y="533063"/>
                  <a:ext cx="70920" cy="7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65" name="Ink 64"/>
                <p14:cNvContentPartPr/>
                <p14:nvPr/>
              </p14:nvContentPartPr>
              <p14:xfrm>
                <a:off x="3223181" y="537743"/>
                <a:ext cx="60120" cy="9648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3222101" y="535943"/>
                  <a:ext cx="6228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66" name="Ink 65"/>
                <p14:cNvContentPartPr/>
                <p14:nvPr/>
              </p14:nvContentPartPr>
              <p14:xfrm>
                <a:off x="3287261" y="449903"/>
                <a:ext cx="67320" cy="26100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3286901" y="447383"/>
                  <a:ext cx="69120" cy="26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69" name="Ink 68"/>
                <p14:cNvContentPartPr/>
                <p14:nvPr/>
              </p14:nvContentPartPr>
              <p14:xfrm>
                <a:off x="3664901" y="507503"/>
                <a:ext cx="97200" cy="12312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3663461" y="504983"/>
                  <a:ext cx="100080" cy="12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1">
              <p14:nvContentPartPr>
                <p14:cNvPr id="71" name="Ink 70"/>
                <p14:cNvContentPartPr/>
                <p14:nvPr/>
              </p14:nvContentPartPr>
              <p14:xfrm>
                <a:off x="3445800" y="545259"/>
                <a:ext cx="79200" cy="1152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3444720" y="543099"/>
                  <a:ext cx="8172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72" name="Ink 71"/>
                <p14:cNvContentPartPr/>
                <p14:nvPr/>
              </p14:nvContentPartPr>
              <p14:xfrm>
                <a:off x="3436800" y="594939"/>
                <a:ext cx="86400" cy="1080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3435720" y="592419"/>
                  <a:ext cx="88560" cy="151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38715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Convexity for 2-differentiable functions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56" y="372918"/>
            <a:ext cx="4365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Corollary</a:t>
            </a:r>
            <a:r>
              <a:rPr lang="en-US" dirty="0" smtClean="0"/>
              <a:t>. Assume that f is defined over a convex set and is twice differentiable, then</a:t>
            </a:r>
          </a:p>
          <a:p>
            <a:r>
              <a:rPr lang="ru-RU" i="1" dirty="0" smtClean="0"/>
              <a:t> </a:t>
            </a:r>
            <a:r>
              <a:rPr lang="en-US" i="1" dirty="0" smtClean="0"/>
              <a:t>f</a:t>
            </a:r>
            <a:r>
              <a:rPr lang="en-US" dirty="0" smtClean="0"/>
              <a:t> is convex  </a:t>
            </a:r>
            <a:r>
              <a:rPr lang="en-US" b="1" dirty="0" err="1" smtClean="0"/>
              <a:t>iff</a:t>
            </a:r>
            <a:r>
              <a:rPr lang="en-US" b="1" dirty="0" smtClean="0"/>
              <a:t>                               </a:t>
            </a:r>
            <a:r>
              <a:rPr lang="en-US" dirty="0" smtClean="0"/>
              <a:t>(the Hessian is </a:t>
            </a:r>
            <a:r>
              <a:rPr lang="en-US" dirty="0" err="1" smtClean="0"/>
              <a:t>p.s.d</a:t>
            </a:r>
            <a:r>
              <a:rPr lang="en-US" dirty="0" smtClean="0"/>
              <a:t>).</a:t>
            </a:r>
          </a:p>
        </p:txBody>
      </p:sp>
      <p:cxnSp>
        <p:nvCxnSpPr>
          <p:cNvPr id="84" name="Straight Arrow Connector 83"/>
          <p:cNvCxnSpPr/>
          <p:nvPr/>
        </p:nvCxnSpPr>
        <p:spPr>
          <a:xfrm>
            <a:off x="547874" y="2727721"/>
            <a:ext cx="3298572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1729202" y="1745121"/>
            <a:ext cx="0" cy="1406904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Freeform 85"/>
          <p:cNvSpPr/>
          <p:nvPr/>
        </p:nvSpPr>
        <p:spPr>
          <a:xfrm>
            <a:off x="547874" y="1565139"/>
            <a:ext cx="2984422" cy="1071474"/>
          </a:xfrm>
          <a:custGeom>
            <a:avLst/>
            <a:gdLst>
              <a:gd name="connsiteX0" fmla="*/ 0 w 2984422"/>
              <a:gd name="connsiteY0" fmla="*/ 1071474 h 1071474"/>
              <a:gd name="connsiteX1" fmla="*/ 976108 w 2984422"/>
              <a:gd name="connsiteY1" fmla="*/ 1060255 h 1071474"/>
              <a:gd name="connsiteX2" fmla="*/ 1604407 w 2984422"/>
              <a:gd name="connsiteY2" fmla="*/ 970498 h 1071474"/>
              <a:gd name="connsiteX3" fmla="*/ 2249536 w 2984422"/>
              <a:gd name="connsiteY3" fmla="*/ 718056 h 1071474"/>
              <a:gd name="connsiteX4" fmla="*/ 2625394 w 2984422"/>
              <a:gd name="connsiteY4" fmla="*/ 420736 h 1071474"/>
              <a:gd name="connsiteX5" fmla="*/ 2984422 w 2984422"/>
              <a:gd name="connsiteY5" fmla="*/ 0 h 1071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84422" h="1071474">
                <a:moveTo>
                  <a:pt x="0" y="1071474"/>
                </a:moveTo>
                <a:lnTo>
                  <a:pt x="976108" y="1060255"/>
                </a:lnTo>
                <a:cubicBezTo>
                  <a:pt x="1243509" y="1043426"/>
                  <a:pt x="1392169" y="1027531"/>
                  <a:pt x="1604407" y="970498"/>
                </a:cubicBezTo>
                <a:cubicBezTo>
                  <a:pt x="1816645" y="913465"/>
                  <a:pt x="2079372" y="809683"/>
                  <a:pt x="2249536" y="718056"/>
                </a:cubicBezTo>
                <a:cubicBezTo>
                  <a:pt x="2419700" y="626429"/>
                  <a:pt x="2502913" y="540412"/>
                  <a:pt x="2625394" y="420736"/>
                </a:cubicBezTo>
                <a:cubicBezTo>
                  <a:pt x="2747875" y="301060"/>
                  <a:pt x="2866148" y="150530"/>
                  <a:pt x="2984422" y="0"/>
                </a:cubicBezTo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605977" y="959488"/>
            <a:ext cx="1218240" cy="303487"/>
            <a:chOff x="1886788" y="1029157"/>
            <a:chExt cx="1940760" cy="483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6" name="Ink 5"/>
                <p14:cNvContentPartPr/>
                <p14:nvPr/>
              </p14:nvContentPartPr>
              <p14:xfrm>
                <a:off x="1886788" y="1029157"/>
                <a:ext cx="493920" cy="38736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876462" y="1018270"/>
                  <a:ext cx="507114" cy="40913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8" name="Ink 17"/>
                <p14:cNvContentPartPr/>
                <p14:nvPr/>
              </p14:nvContentPartPr>
              <p14:xfrm>
                <a:off x="2382508" y="1060117"/>
                <a:ext cx="1445040" cy="45252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373333" y="1049234"/>
                  <a:ext cx="1465683" cy="474287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1" name="Freeform 20"/>
          <p:cNvSpPr/>
          <p:nvPr/>
        </p:nvSpPr>
        <p:spPr>
          <a:xfrm>
            <a:off x="2135140" y="1420835"/>
            <a:ext cx="1139483" cy="815397"/>
          </a:xfrm>
          <a:custGeom>
            <a:avLst/>
            <a:gdLst>
              <a:gd name="connsiteX0" fmla="*/ 0 w 1139483"/>
              <a:gd name="connsiteY0" fmla="*/ 35169 h 815397"/>
              <a:gd name="connsiteX1" fmla="*/ 239151 w 1139483"/>
              <a:gd name="connsiteY1" fmla="*/ 647114 h 815397"/>
              <a:gd name="connsiteX2" fmla="*/ 548640 w 1139483"/>
              <a:gd name="connsiteY2" fmla="*/ 808892 h 815397"/>
              <a:gd name="connsiteX3" fmla="*/ 815926 w 1139483"/>
              <a:gd name="connsiteY3" fmla="*/ 759655 h 815397"/>
              <a:gd name="connsiteX4" fmla="*/ 998806 w 1139483"/>
              <a:gd name="connsiteY4" fmla="*/ 541606 h 815397"/>
              <a:gd name="connsiteX5" fmla="*/ 1139483 w 1139483"/>
              <a:gd name="connsiteY5" fmla="*/ 0 h 815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9483" h="815397">
                <a:moveTo>
                  <a:pt x="0" y="35169"/>
                </a:moveTo>
                <a:cubicBezTo>
                  <a:pt x="73855" y="276664"/>
                  <a:pt x="147711" y="518160"/>
                  <a:pt x="239151" y="647114"/>
                </a:cubicBezTo>
                <a:cubicBezTo>
                  <a:pt x="330591" y="776068"/>
                  <a:pt x="452511" y="790135"/>
                  <a:pt x="548640" y="808892"/>
                </a:cubicBezTo>
                <a:cubicBezTo>
                  <a:pt x="644769" y="827649"/>
                  <a:pt x="740898" y="804203"/>
                  <a:pt x="815926" y="759655"/>
                </a:cubicBezTo>
                <a:cubicBezTo>
                  <a:pt x="890954" y="715107"/>
                  <a:pt x="944880" y="668215"/>
                  <a:pt x="998806" y="541606"/>
                </a:cubicBezTo>
                <a:cubicBezTo>
                  <a:pt x="1052732" y="414997"/>
                  <a:pt x="1096107" y="207498"/>
                  <a:pt x="1139483" y="0"/>
                </a:cubicBezTo>
              </a:path>
            </a:pathLst>
          </a:cu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3" name="Ink 22"/>
              <p14:cNvContentPartPr/>
              <p14:nvPr/>
            </p14:nvContentPartPr>
            <p14:xfrm>
              <a:off x="2962828" y="2113837"/>
              <a:ext cx="77040" cy="7884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50228" y="2101237"/>
                <a:ext cx="10116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6" name="Ink 25"/>
              <p14:cNvContentPartPr/>
              <p14:nvPr/>
            </p14:nvContentPartPr>
            <p14:xfrm>
              <a:off x="2982988" y="2193037"/>
              <a:ext cx="27000" cy="5230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971975" y="2187997"/>
                <a:ext cx="42987" cy="53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8" name="Ink 27"/>
              <p14:cNvContentPartPr/>
              <p14:nvPr/>
            </p14:nvContentPartPr>
            <p14:xfrm>
              <a:off x="2924308" y="2766517"/>
              <a:ext cx="126000" cy="13320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920348" y="2754277"/>
                <a:ext cx="14220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9" name="Ink 28"/>
              <p14:cNvContentPartPr/>
              <p14:nvPr/>
            </p14:nvContentPartPr>
            <p14:xfrm>
              <a:off x="2935468" y="2796757"/>
              <a:ext cx="86760" cy="874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923948" y="2785597"/>
                <a:ext cx="108720" cy="11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359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Convexity for 2-differentiable functions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56" y="372918"/>
            <a:ext cx="43652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Corollary</a:t>
            </a:r>
            <a:r>
              <a:rPr lang="en-US" dirty="0" smtClean="0"/>
              <a:t>. Assume that f is defined over a convex set and the Hessian is </a:t>
            </a:r>
            <a:r>
              <a:rPr lang="en-US" dirty="0" err="1" smtClean="0"/>
              <a:t>p.d</a:t>
            </a:r>
            <a:r>
              <a:rPr lang="en-US" dirty="0" smtClean="0"/>
              <a:t>. </a:t>
            </a:r>
          </a:p>
          <a:p>
            <a:r>
              <a:rPr lang="en-US" dirty="0" smtClean="0"/>
              <a:t>				Then f is strictly convex.</a:t>
            </a:r>
          </a:p>
        </p:txBody>
      </p:sp>
      <p:cxnSp>
        <p:nvCxnSpPr>
          <p:cNvPr id="84" name="Straight Arrow Connector 83"/>
          <p:cNvCxnSpPr/>
          <p:nvPr/>
        </p:nvCxnSpPr>
        <p:spPr>
          <a:xfrm>
            <a:off x="547874" y="2727721"/>
            <a:ext cx="3298572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1729202" y="1745121"/>
            <a:ext cx="0" cy="1406904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Freeform 85"/>
          <p:cNvSpPr/>
          <p:nvPr/>
        </p:nvSpPr>
        <p:spPr>
          <a:xfrm>
            <a:off x="547874" y="1565139"/>
            <a:ext cx="2984422" cy="1071474"/>
          </a:xfrm>
          <a:custGeom>
            <a:avLst/>
            <a:gdLst>
              <a:gd name="connsiteX0" fmla="*/ 0 w 2984422"/>
              <a:gd name="connsiteY0" fmla="*/ 1071474 h 1071474"/>
              <a:gd name="connsiteX1" fmla="*/ 976108 w 2984422"/>
              <a:gd name="connsiteY1" fmla="*/ 1060255 h 1071474"/>
              <a:gd name="connsiteX2" fmla="*/ 1604407 w 2984422"/>
              <a:gd name="connsiteY2" fmla="*/ 970498 h 1071474"/>
              <a:gd name="connsiteX3" fmla="*/ 2249536 w 2984422"/>
              <a:gd name="connsiteY3" fmla="*/ 718056 h 1071474"/>
              <a:gd name="connsiteX4" fmla="*/ 2625394 w 2984422"/>
              <a:gd name="connsiteY4" fmla="*/ 420736 h 1071474"/>
              <a:gd name="connsiteX5" fmla="*/ 2984422 w 2984422"/>
              <a:gd name="connsiteY5" fmla="*/ 0 h 1071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84422" h="1071474">
                <a:moveTo>
                  <a:pt x="0" y="1071474"/>
                </a:moveTo>
                <a:lnTo>
                  <a:pt x="976108" y="1060255"/>
                </a:lnTo>
                <a:cubicBezTo>
                  <a:pt x="1243509" y="1043426"/>
                  <a:pt x="1392169" y="1027531"/>
                  <a:pt x="1604407" y="970498"/>
                </a:cubicBezTo>
                <a:cubicBezTo>
                  <a:pt x="1816645" y="913465"/>
                  <a:pt x="2079372" y="809683"/>
                  <a:pt x="2249536" y="718056"/>
                </a:cubicBezTo>
                <a:cubicBezTo>
                  <a:pt x="2419700" y="626429"/>
                  <a:pt x="2502913" y="540412"/>
                  <a:pt x="2625394" y="420736"/>
                </a:cubicBezTo>
                <a:cubicBezTo>
                  <a:pt x="2747875" y="301060"/>
                  <a:pt x="2866148" y="150530"/>
                  <a:pt x="2984422" y="0"/>
                </a:cubicBezTo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60145" y="976874"/>
            <a:ext cx="1218240" cy="303487"/>
            <a:chOff x="1886788" y="1029157"/>
            <a:chExt cx="1940760" cy="483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6" name="Ink 5"/>
                <p14:cNvContentPartPr/>
                <p14:nvPr/>
              </p14:nvContentPartPr>
              <p14:xfrm>
                <a:off x="1886788" y="1029157"/>
                <a:ext cx="493920" cy="38736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876474" y="1018254"/>
                  <a:ext cx="507099" cy="40916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8" name="Ink 17"/>
                <p14:cNvContentPartPr/>
                <p14:nvPr/>
              </p14:nvContentPartPr>
              <p14:xfrm>
                <a:off x="2382508" y="1060117"/>
                <a:ext cx="1445040" cy="45252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373330" y="1049220"/>
                  <a:ext cx="1465692" cy="474314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1" name="Freeform 20"/>
          <p:cNvSpPr/>
          <p:nvPr/>
        </p:nvSpPr>
        <p:spPr>
          <a:xfrm>
            <a:off x="2135140" y="1420835"/>
            <a:ext cx="1139483" cy="815397"/>
          </a:xfrm>
          <a:custGeom>
            <a:avLst/>
            <a:gdLst>
              <a:gd name="connsiteX0" fmla="*/ 0 w 1139483"/>
              <a:gd name="connsiteY0" fmla="*/ 35169 h 815397"/>
              <a:gd name="connsiteX1" fmla="*/ 239151 w 1139483"/>
              <a:gd name="connsiteY1" fmla="*/ 647114 h 815397"/>
              <a:gd name="connsiteX2" fmla="*/ 548640 w 1139483"/>
              <a:gd name="connsiteY2" fmla="*/ 808892 h 815397"/>
              <a:gd name="connsiteX3" fmla="*/ 815926 w 1139483"/>
              <a:gd name="connsiteY3" fmla="*/ 759655 h 815397"/>
              <a:gd name="connsiteX4" fmla="*/ 998806 w 1139483"/>
              <a:gd name="connsiteY4" fmla="*/ 541606 h 815397"/>
              <a:gd name="connsiteX5" fmla="*/ 1139483 w 1139483"/>
              <a:gd name="connsiteY5" fmla="*/ 0 h 815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9483" h="815397">
                <a:moveTo>
                  <a:pt x="0" y="35169"/>
                </a:moveTo>
                <a:cubicBezTo>
                  <a:pt x="73855" y="276664"/>
                  <a:pt x="147711" y="518160"/>
                  <a:pt x="239151" y="647114"/>
                </a:cubicBezTo>
                <a:cubicBezTo>
                  <a:pt x="330591" y="776068"/>
                  <a:pt x="452511" y="790135"/>
                  <a:pt x="548640" y="808892"/>
                </a:cubicBezTo>
                <a:cubicBezTo>
                  <a:pt x="644769" y="827649"/>
                  <a:pt x="740898" y="804203"/>
                  <a:pt x="815926" y="759655"/>
                </a:cubicBezTo>
                <a:cubicBezTo>
                  <a:pt x="890954" y="715107"/>
                  <a:pt x="944880" y="668215"/>
                  <a:pt x="998806" y="541606"/>
                </a:cubicBezTo>
                <a:cubicBezTo>
                  <a:pt x="1052732" y="414997"/>
                  <a:pt x="1096107" y="207498"/>
                  <a:pt x="1139483" y="0"/>
                </a:cubicBezTo>
              </a:path>
            </a:pathLst>
          </a:cu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3" name="Ink 22"/>
              <p14:cNvContentPartPr/>
              <p14:nvPr/>
            </p14:nvContentPartPr>
            <p14:xfrm>
              <a:off x="2962828" y="2113837"/>
              <a:ext cx="77040" cy="7884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50228" y="2101237"/>
                <a:ext cx="10116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6" name="Ink 25"/>
              <p14:cNvContentPartPr/>
              <p14:nvPr/>
            </p14:nvContentPartPr>
            <p14:xfrm>
              <a:off x="2982988" y="2193037"/>
              <a:ext cx="27000" cy="5230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971975" y="2187997"/>
                <a:ext cx="42987" cy="53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8" name="Ink 27"/>
              <p14:cNvContentPartPr/>
              <p14:nvPr/>
            </p14:nvContentPartPr>
            <p14:xfrm>
              <a:off x="2924308" y="2766517"/>
              <a:ext cx="126000" cy="13320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920348" y="2754277"/>
                <a:ext cx="14220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9" name="Ink 28"/>
              <p14:cNvContentPartPr/>
              <p14:nvPr/>
            </p14:nvContentPartPr>
            <p14:xfrm>
              <a:off x="2935468" y="2796757"/>
              <a:ext cx="86760" cy="874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923948" y="2785597"/>
                <a:ext cx="108720" cy="11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876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for 2D functions</a:t>
            </a:r>
            <a:endParaRPr lang="en-US" dirty="0"/>
          </a:p>
        </p:txBody>
      </p:sp>
      <p:pic>
        <p:nvPicPr>
          <p:cNvPr id="2050" name="Picture 2" descr="File:Circular Paraboloid Quadric.pn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06" y="323405"/>
            <a:ext cx="1452296" cy="160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ile:Hyperbolic Paraboloid Quadric.pn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5059" y="794196"/>
            <a:ext cx="1246474" cy="1377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File:Parabolic Cylinder Quadric.pn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51995" flipV="1">
            <a:off x="1524803" y="798821"/>
            <a:ext cx="1516342" cy="1675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336361" y="217175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indefinite</a:t>
            </a:r>
            <a:endParaRPr lang="en-US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1589515" y="2499854"/>
            <a:ext cx="1386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n</a:t>
            </a:r>
            <a:r>
              <a:rPr lang="en-US" i="1" dirty="0" smtClean="0"/>
              <a:t>egative </a:t>
            </a:r>
            <a:br>
              <a:rPr lang="en-US" i="1" dirty="0" smtClean="0"/>
            </a:br>
            <a:r>
              <a:rPr lang="en-US" i="1" dirty="0" smtClean="0"/>
              <a:t>semi-definite</a:t>
            </a:r>
            <a:endParaRPr lang="en-US" i="1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1663925"/>
            <a:ext cx="1282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positive definite</a:t>
            </a:r>
            <a:endParaRPr lang="en-US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" name="Ink 32"/>
              <p14:cNvContentPartPr/>
              <p14:nvPr/>
            </p14:nvContentPartPr>
            <p14:xfrm>
              <a:off x="2006769" y="387089"/>
              <a:ext cx="2256863" cy="386663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99929" y="380609"/>
                <a:ext cx="2270543" cy="400704"/>
              </a:xfrm>
              <a:prstGeom prst="rect">
                <a:avLst/>
              </a:prstGeom>
            </p:spPr>
          </p:pic>
        </mc:Fallback>
      </mc:AlternateContent>
      <p:sp>
        <p:nvSpPr>
          <p:cNvPr id="44" name="TextBox 43"/>
          <p:cNvSpPr txBox="1"/>
          <p:nvPr/>
        </p:nvSpPr>
        <p:spPr>
          <a:xfrm>
            <a:off x="3019330" y="3090953"/>
            <a:ext cx="16447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Images from Wikipedia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5116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Checking convexity using the Hessian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4336" y="1664567"/>
            <a:ext cx="41531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to check it?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Look at the eigenvalues?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Look at principal minors (positive definiteness)?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Run </a:t>
            </a:r>
            <a:r>
              <a:rPr lang="en-US" dirty="0" err="1" smtClean="0"/>
              <a:t>Cholesky</a:t>
            </a:r>
            <a:r>
              <a:rPr lang="en-US" dirty="0" smtClean="0"/>
              <a:t> (until it fails…)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86034" y="311319"/>
            <a:ext cx="40714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What is positive (semi-)definiteness</a:t>
            </a:r>
            <a:r>
              <a:rPr lang="en-US" dirty="0"/>
              <a:t>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" name="Ink 21"/>
              <p14:cNvContentPartPr/>
              <p14:nvPr/>
            </p14:nvContentPartPr>
            <p14:xfrm>
              <a:off x="1560180" y="752145"/>
              <a:ext cx="1260360" cy="2757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53700" y="745314"/>
                <a:ext cx="1274400" cy="2879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6" name="Ink 25"/>
              <p14:cNvContentPartPr/>
              <p14:nvPr/>
            </p14:nvContentPartPr>
            <p14:xfrm>
              <a:off x="690420" y="722985"/>
              <a:ext cx="392760" cy="2937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7183" y="716872"/>
                <a:ext cx="402471" cy="3070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7" name="Ink 26"/>
              <p14:cNvContentPartPr/>
              <p14:nvPr/>
            </p14:nvContentPartPr>
            <p14:xfrm>
              <a:off x="1571669" y="1180305"/>
              <a:ext cx="1260360" cy="2494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565189" y="1173475"/>
                <a:ext cx="1274400" cy="2627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8" name="Ink 27"/>
              <p14:cNvContentPartPr/>
              <p14:nvPr/>
            </p14:nvContentPartPr>
            <p14:xfrm>
              <a:off x="701909" y="1151145"/>
              <a:ext cx="392760" cy="2937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98672" y="1145032"/>
                <a:ext cx="402471" cy="30706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22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Convexity quiz 2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316318" y="448283"/>
            <a:ext cx="2509560" cy="378360"/>
            <a:chOff x="337972" y="315623"/>
            <a:chExt cx="2509560" cy="378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4" name="Ink 3"/>
                <p14:cNvContentPartPr/>
                <p14:nvPr/>
              </p14:nvContentPartPr>
              <p14:xfrm>
                <a:off x="337972" y="335423"/>
                <a:ext cx="47160" cy="331200"/>
              </p14:xfrm>
            </p:contentPart>
          </mc:Choice>
          <mc:Fallback xmlns="">
            <p:pic>
              <p:nvPicPr>
                <p:cNvPr id="4" name="Ink 3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36892" y="333263"/>
                  <a:ext cx="49320" cy="335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5" name="Ink 4"/>
                <p14:cNvContentPartPr/>
                <p14:nvPr/>
              </p14:nvContentPartPr>
              <p14:xfrm>
                <a:off x="400972" y="345143"/>
                <a:ext cx="102240" cy="1728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99892" y="342623"/>
                  <a:ext cx="104040" cy="2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6" name="Ink 5"/>
                <p14:cNvContentPartPr/>
                <p14:nvPr/>
              </p14:nvContentPartPr>
              <p14:xfrm>
                <a:off x="352732" y="508943"/>
                <a:ext cx="166320" cy="3600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51652" y="508223"/>
                  <a:ext cx="167760" cy="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7" name="Ink 6"/>
                <p14:cNvContentPartPr/>
                <p14:nvPr/>
              </p14:nvContentPartPr>
              <p14:xfrm>
                <a:off x="550732" y="355583"/>
                <a:ext cx="72720" cy="27576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49292" y="353063"/>
                  <a:ext cx="75240" cy="27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8" name="Ink 7"/>
                <p14:cNvContentPartPr/>
                <p14:nvPr/>
              </p14:nvContentPartPr>
              <p14:xfrm>
                <a:off x="649372" y="476183"/>
                <a:ext cx="158040" cy="13752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647932" y="474023"/>
                  <a:ext cx="160560" cy="14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9" name="Ink 8"/>
                <p14:cNvContentPartPr/>
                <p14:nvPr/>
              </p14:nvContentPartPr>
              <p14:xfrm>
                <a:off x="844492" y="347663"/>
                <a:ext cx="60840" cy="33372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843412" y="345503"/>
                  <a:ext cx="63360" cy="33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0" name="Ink 9"/>
                <p14:cNvContentPartPr/>
                <p14:nvPr/>
              </p14:nvContentPartPr>
              <p14:xfrm>
                <a:off x="995332" y="488783"/>
                <a:ext cx="132480" cy="2232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993892" y="485903"/>
                  <a:ext cx="135360" cy="2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1" name="Ink 10"/>
                <p14:cNvContentPartPr/>
                <p14:nvPr/>
              </p14:nvContentPartPr>
              <p14:xfrm>
                <a:off x="1040692" y="567263"/>
                <a:ext cx="96480" cy="2160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039612" y="566543"/>
                  <a:ext cx="9792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2" name="Ink 11"/>
                <p14:cNvContentPartPr/>
                <p14:nvPr/>
              </p14:nvContentPartPr>
              <p14:xfrm>
                <a:off x="1256332" y="323903"/>
                <a:ext cx="59400" cy="17100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255252" y="321383"/>
                  <a:ext cx="61560" cy="17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3" name="Ink 12"/>
                <p14:cNvContentPartPr/>
                <p14:nvPr/>
              </p14:nvContentPartPr>
              <p14:xfrm>
                <a:off x="1207372" y="517223"/>
                <a:ext cx="134640" cy="1620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206292" y="514703"/>
                  <a:ext cx="137160" cy="2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4" name="Ink 13"/>
                <p14:cNvContentPartPr/>
                <p14:nvPr/>
              </p14:nvContentPartPr>
              <p14:xfrm>
                <a:off x="1231492" y="570863"/>
                <a:ext cx="120240" cy="12312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230412" y="568343"/>
                  <a:ext cx="121680" cy="128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5" name="Ink 14"/>
                <p14:cNvContentPartPr/>
                <p14:nvPr/>
              </p14:nvContentPartPr>
              <p14:xfrm>
                <a:off x="1490692" y="373583"/>
                <a:ext cx="46800" cy="25668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489612" y="371783"/>
                  <a:ext cx="47880" cy="26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6" name="Ink 15"/>
                <p14:cNvContentPartPr/>
                <p14:nvPr/>
              </p14:nvContentPartPr>
              <p14:xfrm>
                <a:off x="1566292" y="373583"/>
                <a:ext cx="41400" cy="26388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565212" y="371423"/>
                  <a:ext cx="43560" cy="26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17" name="Ink 16"/>
                <p14:cNvContentPartPr/>
                <p14:nvPr/>
              </p14:nvContentPartPr>
              <p14:xfrm>
                <a:off x="1753852" y="416423"/>
                <a:ext cx="71640" cy="18540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1752772" y="413903"/>
                  <a:ext cx="73080" cy="19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18" name="Ink 17"/>
                <p14:cNvContentPartPr/>
                <p14:nvPr/>
              </p14:nvContentPartPr>
              <p14:xfrm>
                <a:off x="1713172" y="428663"/>
                <a:ext cx="140760" cy="17028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712092" y="426503"/>
                  <a:ext cx="142920" cy="17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19" name="Ink 18"/>
                <p14:cNvContentPartPr/>
                <p14:nvPr/>
              </p14:nvContentPartPr>
              <p14:xfrm>
                <a:off x="1915132" y="471143"/>
                <a:ext cx="148680" cy="11412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913692" y="469343"/>
                  <a:ext cx="151200" cy="11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0" name="Ink 19"/>
                <p14:cNvContentPartPr/>
                <p14:nvPr/>
              </p14:nvContentPartPr>
              <p14:xfrm>
                <a:off x="2153812" y="496343"/>
                <a:ext cx="79560" cy="432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2152732" y="494543"/>
                  <a:ext cx="81360" cy="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1" name="Ink 20"/>
                <p14:cNvContentPartPr/>
                <p14:nvPr/>
              </p14:nvContentPartPr>
              <p14:xfrm>
                <a:off x="2332372" y="472943"/>
                <a:ext cx="100800" cy="19800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2332012" y="470423"/>
                  <a:ext cx="102240" cy="20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2" name="Ink 21"/>
                <p14:cNvContentPartPr/>
                <p14:nvPr/>
              </p14:nvContentPartPr>
              <p14:xfrm>
                <a:off x="2549812" y="381863"/>
                <a:ext cx="41760" cy="24300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2548732" y="379343"/>
                  <a:ext cx="44280" cy="24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3" name="Ink 22"/>
                <p14:cNvContentPartPr/>
                <p14:nvPr/>
              </p14:nvContentPartPr>
              <p14:xfrm>
                <a:off x="2639092" y="392663"/>
                <a:ext cx="41040" cy="19512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2637652" y="390503"/>
                  <a:ext cx="43560" cy="19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4" name="Ink 23"/>
                <p14:cNvContentPartPr/>
                <p14:nvPr/>
              </p14:nvContentPartPr>
              <p14:xfrm>
                <a:off x="2758972" y="315623"/>
                <a:ext cx="88560" cy="13032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2757892" y="313103"/>
                  <a:ext cx="90000" cy="1342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4" name="Group 63"/>
          <p:cNvGrpSpPr/>
          <p:nvPr/>
        </p:nvGrpSpPr>
        <p:grpSpPr>
          <a:xfrm>
            <a:off x="349978" y="1694643"/>
            <a:ext cx="2585520" cy="490320"/>
            <a:chOff x="244192" y="979935"/>
            <a:chExt cx="2585520" cy="490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30" name="Ink 29"/>
                <p14:cNvContentPartPr/>
                <p14:nvPr/>
              </p14:nvContentPartPr>
              <p14:xfrm>
                <a:off x="275512" y="1108455"/>
                <a:ext cx="92520" cy="27000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275152" y="1106655"/>
                  <a:ext cx="93960" cy="27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1" name="Ink 30"/>
                <p14:cNvContentPartPr/>
                <p14:nvPr/>
              </p14:nvContentPartPr>
              <p14:xfrm>
                <a:off x="244192" y="1243455"/>
                <a:ext cx="113400" cy="5220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243832" y="1243095"/>
                  <a:ext cx="113760" cy="5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2" name="Ink 31"/>
                <p14:cNvContentPartPr/>
                <p14:nvPr/>
              </p14:nvContentPartPr>
              <p14:xfrm>
                <a:off x="416992" y="1120335"/>
                <a:ext cx="70200" cy="24624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415912" y="1118535"/>
                  <a:ext cx="71640" cy="24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3" name="Ink 32"/>
                <p14:cNvContentPartPr/>
                <p14:nvPr/>
              </p14:nvContentPartPr>
              <p14:xfrm>
                <a:off x="542272" y="1213215"/>
                <a:ext cx="57240" cy="7632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541192" y="1211415"/>
                  <a:ext cx="58680" cy="7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4" name="Ink 33"/>
                <p14:cNvContentPartPr/>
                <p14:nvPr/>
              </p14:nvContentPartPr>
              <p14:xfrm>
                <a:off x="540112" y="1218615"/>
                <a:ext cx="59400" cy="10008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539752" y="1217535"/>
                  <a:ext cx="60480" cy="10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35" name="Ink 34"/>
                <p14:cNvContentPartPr/>
                <p14:nvPr/>
              </p14:nvContentPartPr>
              <p14:xfrm>
                <a:off x="625072" y="1310415"/>
                <a:ext cx="21240" cy="50760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624712" y="1308615"/>
                  <a:ext cx="22680" cy="5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36" name="Ink 35"/>
                <p14:cNvContentPartPr/>
                <p14:nvPr/>
              </p14:nvContentPartPr>
              <p14:xfrm>
                <a:off x="698512" y="1253895"/>
                <a:ext cx="65880" cy="15984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697432" y="1251735"/>
                  <a:ext cx="68040" cy="16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37" name="Ink 36"/>
                <p14:cNvContentPartPr/>
                <p14:nvPr/>
              </p14:nvContentPartPr>
              <p14:xfrm>
                <a:off x="841792" y="1115295"/>
                <a:ext cx="60120" cy="263160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841072" y="1114575"/>
                  <a:ext cx="61920" cy="26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38" name="Ink 37"/>
                <p14:cNvContentPartPr/>
                <p14:nvPr/>
              </p14:nvContentPartPr>
              <p14:xfrm>
                <a:off x="1055992" y="1213575"/>
                <a:ext cx="83160" cy="26640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1054912" y="1211415"/>
                  <a:ext cx="84600" cy="2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39" name="Ink 38"/>
                <p14:cNvContentPartPr/>
                <p14:nvPr/>
              </p14:nvContentPartPr>
              <p14:xfrm>
                <a:off x="1073272" y="1251015"/>
                <a:ext cx="82800" cy="2340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1072552" y="1250295"/>
                  <a:ext cx="83880" cy="2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40" name="Ink 39"/>
                <p14:cNvContentPartPr/>
                <p14:nvPr/>
              </p14:nvContentPartPr>
              <p14:xfrm>
                <a:off x="1378552" y="1036815"/>
                <a:ext cx="77040" cy="95400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1377832" y="1035375"/>
                  <a:ext cx="78840" cy="9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41" name="Ink 40"/>
                <p14:cNvContentPartPr/>
                <p14:nvPr/>
              </p14:nvContentPartPr>
              <p14:xfrm>
                <a:off x="1387552" y="1038615"/>
                <a:ext cx="64440" cy="97560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1386832" y="1037895"/>
                  <a:ext cx="65520" cy="9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42" name="Ink 41"/>
                <p14:cNvContentPartPr/>
                <p14:nvPr/>
              </p14:nvContentPartPr>
              <p14:xfrm>
                <a:off x="1505272" y="979935"/>
                <a:ext cx="79920" cy="9648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1504552" y="977775"/>
                  <a:ext cx="80640" cy="9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43" name="Ink 42"/>
                <p14:cNvContentPartPr/>
                <p14:nvPr/>
              </p14:nvContentPartPr>
              <p14:xfrm>
                <a:off x="1350472" y="1200975"/>
                <a:ext cx="226440" cy="36720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1349392" y="1198815"/>
                  <a:ext cx="228600" cy="3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44" name="Ink 43"/>
                <p14:cNvContentPartPr/>
                <p14:nvPr/>
              </p14:nvContentPartPr>
              <p14:xfrm>
                <a:off x="1442272" y="1303575"/>
                <a:ext cx="109800" cy="166680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1441552" y="1301415"/>
                  <a:ext cx="111600" cy="171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55" name="Ink 54"/>
                <p14:cNvContentPartPr/>
                <p14:nvPr/>
              </p14:nvContentPartPr>
              <p14:xfrm>
                <a:off x="2390872" y="1046895"/>
                <a:ext cx="70920" cy="11484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2390152" y="1045455"/>
                  <a:ext cx="72360" cy="11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56" name="Ink 55"/>
                <p14:cNvContentPartPr/>
                <p14:nvPr/>
              </p14:nvContentPartPr>
              <p14:xfrm>
                <a:off x="2400232" y="1063095"/>
                <a:ext cx="66960" cy="8316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2399512" y="1062375"/>
                  <a:ext cx="68040" cy="8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57" name="Ink 56"/>
                <p14:cNvContentPartPr/>
                <p14:nvPr/>
              </p14:nvContentPartPr>
              <p14:xfrm>
                <a:off x="2570512" y="1057695"/>
                <a:ext cx="51840" cy="7812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2569792" y="1056615"/>
                  <a:ext cx="53640" cy="8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58" name="Ink 57"/>
                <p14:cNvContentPartPr/>
                <p14:nvPr/>
              </p14:nvContentPartPr>
              <p14:xfrm>
                <a:off x="2594272" y="1108815"/>
                <a:ext cx="57240" cy="4464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2593192" y="1107375"/>
                  <a:ext cx="59040" cy="47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59" name="Ink 58"/>
                <p14:cNvContentPartPr/>
                <p14:nvPr/>
              </p14:nvContentPartPr>
              <p14:xfrm>
                <a:off x="2696512" y="1063455"/>
                <a:ext cx="79560" cy="7524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2695432" y="1060935"/>
                  <a:ext cx="82080" cy="79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60" name="Ink 59"/>
                <p14:cNvContentPartPr/>
                <p14:nvPr/>
              </p14:nvContentPartPr>
              <p14:xfrm>
                <a:off x="2400592" y="1262535"/>
                <a:ext cx="75240" cy="12888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2399872" y="1261455"/>
                  <a:ext cx="77040" cy="13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61" name="Ink 60"/>
                <p14:cNvContentPartPr/>
                <p14:nvPr/>
              </p14:nvContentPartPr>
              <p14:xfrm>
                <a:off x="2582032" y="1255335"/>
                <a:ext cx="81000" cy="6948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2581312" y="1253175"/>
                  <a:ext cx="82800" cy="73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62" name="Ink 61"/>
                <p14:cNvContentPartPr/>
                <p14:nvPr/>
              </p14:nvContentPartPr>
              <p14:xfrm>
                <a:off x="2726392" y="1202775"/>
                <a:ext cx="103320" cy="10692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2726032" y="1200255"/>
                  <a:ext cx="104760" cy="1116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50" name="Ink 49"/>
              <p14:cNvContentPartPr/>
              <p14:nvPr/>
            </p14:nvContentPartPr>
            <p14:xfrm>
              <a:off x="2734060" y="2332726"/>
              <a:ext cx="360" cy="36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733340" y="2331286"/>
                <a:ext cx="1800" cy="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859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 set: definition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98878" y="1635144"/>
            <a:ext cx="3843735" cy="1422576"/>
            <a:chOff x="83794" y="1600716"/>
            <a:chExt cx="4450363" cy="1647090"/>
          </a:xfrm>
        </p:grpSpPr>
        <p:sp>
          <p:nvSpPr>
            <p:cNvPr id="10" name="Oval 9"/>
            <p:cNvSpPr/>
            <p:nvPr/>
          </p:nvSpPr>
          <p:spPr>
            <a:xfrm>
              <a:off x="2846025" y="1600716"/>
              <a:ext cx="1524000" cy="508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Isosceles Triangle 3"/>
            <p:cNvSpPr/>
            <p:nvPr/>
          </p:nvSpPr>
          <p:spPr>
            <a:xfrm>
              <a:off x="3424122" y="1704277"/>
              <a:ext cx="779578" cy="22860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4" name="Ink 13"/>
                <p14:cNvContentPartPr/>
                <p14:nvPr/>
              </p14:nvContentPartPr>
              <p14:xfrm>
                <a:off x="154397" y="2156751"/>
                <a:ext cx="4379760" cy="71712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47557" y="2148831"/>
                  <a:ext cx="4392360" cy="73260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5" name="TextBox 14"/>
            <p:cNvSpPr txBox="1"/>
            <p:nvPr/>
          </p:nvSpPr>
          <p:spPr>
            <a:xfrm>
              <a:off x="83794" y="1840040"/>
              <a:ext cx="23102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/>
                <a:t>Definition: </a:t>
              </a:r>
              <a:r>
                <a:rPr lang="en-US" sz="1600" dirty="0" smtClean="0"/>
                <a:t>M is convex if</a:t>
              </a:r>
              <a:endParaRPr lang="en-US" sz="16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51148" y="2909252"/>
              <a:ext cx="198002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 smtClean="0">
                  <a:solidFill>
                    <a:schemeClr val="accent1"/>
                  </a:solidFill>
                </a:rPr>
                <a:t>“convex combination”</a:t>
              </a:r>
              <a:endParaRPr lang="en-US" sz="1600" i="1" dirty="0">
                <a:solidFill>
                  <a:schemeClr val="accent1"/>
                </a:solidFill>
              </a:endParaRPr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8" name="Ink 7"/>
                <p14:cNvContentPartPr/>
                <p14:nvPr/>
              </p14:nvContentPartPr>
              <p14:xfrm>
                <a:off x="1059700" y="2459886"/>
                <a:ext cx="1411560" cy="51300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050702" y="2451246"/>
                  <a:ext cx="1428476" cy="53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32" name="Ink 31"/>
                <p14:cNvContentPartPr/>
                <p14:nvPr/>
              </p14:nvContentPartPr>
              <p14:xfrm>
                <a:off x="252086" y="2631000"/>
                <a:ext cx="564120" cy="21924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45246" y="2624160"/>
                  <a:ext cx="578160" cy="2325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" name="Group 2"/>
          <p:cNvGrpSpPr/>
          <p:nvPr/>
        </p:nvGrpSpPr>
        <p:grpSpPr>
          <a:xfrm>
            <a:off x="149784" y="350199"/>
            <a:ext cx="3844712" cy="1084823"/>
            <a:chOff x="149784" y="350199"/>
            <a:chExt cx="4359362" cy="1230037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1" name="Ink 10"/>
                <p14:cNvContentPartPr/>
                <p14:nvPr/>
              </p14:nvContentPartPr>
              <p14:xfrm>
                <a:off x="329529" y="927818"/>
                <a:ext cx="1844724" cy="296478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22690" y="920622"/>
                  <a:ext cx="1858762" cy="306912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90" name="Group 89"/>
            <p:cNvGrpSpPr/>
            <p:nvPr/>
          </p:nvGrpSpPr>
          <p:grpSpPr>
            <a:xfrm>
              <a:off x="698500" y="1228067"/>
              <a:ext cx="1989708" cy="352169"/>
              <a:chOff x="1098472" y="1679858"/>
              <a:chExt cx="2300400" cy="40716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19">
                <p14:nvContentPartPr>
                  <p14:cNvPr id="88" name="Ink 87"/>
                  <p14:cNvContentPartPr/>
                  <p14:nvPr/>
                </p14:nvContentPartPr>
                <p14:xfrm>
                  <a:off x="1098472" y="1694618"/>
                  <a:ext cx="1638000" cy="392400"/>
                </p14:xfrm>
              </p:contentPart>
            </mc:Choice>
            <mc:Fallback xmlns="">
              <p:pic>
                <p:nvPicPr>
                  <p:cNvPr id="88" name="Ink 87"/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1086232" y="1682018"/>
                    <a:ext cx="1656720" cy="414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0">
                <p14:nvContentPartPr>
                  <p14:cNvPr id="89" name="Ink 88"/>
                  <p14:cNvContentPartPr/>
                  <p14:nvPr/>
                </p14:nvContentPartPr>
                <p14:xfrm>
                  <a:off x="2079112" y="1679858"/>
                  <a:ext cx="1319760" cy="363960"/>
                </p14:xfrm>
              </p:contentPart>
            </mc:Choice>
            <mc:Fallback xmlns="">
              <p:pic>
                <p:nvPicPr>
                  <p:cNvPr id="89" name="Ink 88"/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2065792" y="1666538"/>
                    <a:ext cx="1343880" cy="390600"/>
                  </a:xfrm>
                  <a:prstGeom prst="rect">
                    <a:avLst/>
                  </a:prstGeom>
                </p:spPr>
              </p:pic>
            </mc:Fallback>
          </mc:AlternateContent>
        </p:grpSp>
        <p:sp>
          <p:nvSpPr>
            <p:cNvPr id="91" name="Oval 90"/>
            <p:cNvSpPr/>
            <p:nvPr/>
          </p:nvSpPr>
          <p:spPr>
            <a:xfrm>
              <a:off x="2832100" y="350199"/>
              <a:ext cx="1524000" cy="508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/>
            <p:cNvCxnSpPr/>
            <p:nvPr/>
          </p:nvCxnSpPr>
          <p:spPr>
            <a:xfrm flipV="1">
              <a:off x="3142792" y="479813"/>
              <a:ext cx="562660" cy="124386"/>
            </a:xfrm>
            <a:prstGeom prst="line">
              <a:avLst/>
            </a:prstGeom>
            <a:ln w="28575">
              <a:solidFill>
                <a:schemeClr val="accent2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149784" y="479813"/>
              <a:ext cx="23102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/>
                <a:t>Definition: </a:t>
              </a:r>
              <a:r>
                <a:rPr lang="en-US" sz="1600" dirty="0" smtClean="0"/>
                <a:t>M is convex if</a:t>
              </a:r>
              <a:endParaRPr lang="en-US" sz="1600" dirty="0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53" name="Ink 52"/>
                <p14:cNvContentPartPr/>
                <p14:nvPr/>
              </p14:nvContentPartPr>
              <p14:xfrm>
                <a:off x="2236406" y="896520"/>
                <a:ext cx="1208160" cy="29196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2229206" y="889320"/>
                  <a:ext cx="1222560" cy="30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13" name="Ink 12"/>
                <p14:cNvContentPartPr/>
                <p14:nvPr/>
              </p14:nvContentPartPr>
              <p14:xfrm>
                <a:off x="3479846" y="894333"/>
                <a:ext cx="1029300" cy="33768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3477686" y="887125"/>
                  <a:ext cx="1038661" cy="351375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27978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Composition rules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5039212" y="2641583"/>
              <a:ext cx="360" cy="3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38132" y="2640143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34" name="Group 133"/>
          <p:cNvGrpSpPr/>
          <p:nvPr/>
        </p:nvGrpSpPr>
        <p:grpSpPr>
          <a:xfrm>
            <a:off x="180013" y="213911"/>
            <a:ext cx="3104679" cy="714582"/>
            <a:chOff x="329509" y="205080"/>
            <a:chExt cx="3499278" cy="805401"/>
          </a:xfrm>
        </p:grpSpPr>
        <p:sp>
          <p:nvSpPr>
            <p:cNvPr id="5" name="TextBox 4"/>
            <p:cNvSpPr txBox="1"/>
            <p:nvPr/>
          </p:nvSpPr>
          <p:spPr>
            <a:xfrm>
              <a:off x="329509" y="205080"/>
              <a:ext cx="2406724" cy="381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When is f(g(x)) convex?</a:t>
              </a:r>
              <a:endParaRPr lang="en-US" sz="1600" dirty="0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7" name="Ink 6"/>
                <p14:cNvContentPartPr/>
                <p14:nvPr/>
              </p14:nvContentPartPr>
              <p14:xfrm>
                <a:off x="909187" y="702681"/>
                <a:ext cx="121320" cy="30780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908107" y="700161"/>
                  <a:ext cx="123480" cy="31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8" name="Ink 7"/>
                <p14:cNvContentPartPr/>
                <p14:nvPr/>
              </p14:nvContentPartPr>
              <p14:xfrm>
                <a:off x="1114027" y="730401"/>
                <a:ext cx="11160" cy="2916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112947" y="727881"/>
                  <a:ext cx="13320" cy="3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9" name="Ink 8"/>
                <p14:cNvContentPartPr/>
                <p14:nvPr/>
              </p14:nvContentPartPr>
              <p14:xfrm>
                <a:off x="1106467" y="814641"/>
                <a:ext cx="29880" cy="2952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105027" y="813201"/>
                  <a:ext cx="32400" cy="3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" name="Ink 9"/>
                <p14:cNvContentPartPr/>
                <p14:nvPr/>
              </p14:nvContentPartPr>
              <p14:xfrm>
                <a:off x="1288987" y="659121"/>
                <a:ext cx="68040" cy="22680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287907" y="656601"/>
                  <a:ext cx="70560" cy="23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1" name="Ink 10"/>
                <p14:cNvContentPartPr/>
                <p14:nvPr/>
              </p14:nvContentPartPr>
              <p14:xfrm>
                <a:off x="1324627" y="655521"/>
                <a:ext cx="111600" cy="22824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323547" y="653001"/>
                  <a:ext cx="113040" cy="23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2" name="Ink 11"/>
                <p14:cNvContentPartPr/>
                <p14:nvPr/>
              </p14:nvContentPartPr>
              <p14:xfrm>
                <a:off x="1490947" y="624921"/>
                <a:ext cx="132840" cy="8208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489507" y="622401"/>
                  <a:ext cx="13464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3" name="Ink 12"/>
                <p14:cNvContentPartPr/>
                <p14:nvPr/>
              </p14:nvContentPartPr>
              <p14:xfrm>
                <a:off x="1657987" y="798081"/>
                <a:ext cx="239040" cy="7308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656547" y="795561"/>
                  <a:ext cx="241560" cy="7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4" name="Ink 13"/>
                <p14:cNvContentPartPr/>
                <p14:nvPr/>
              </p14:nvContentPartPr>
              <p14:xfrm>
                <a:off x="2029507" y="683601"/>
                <a:ext cx="28080" cy="23040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2028427" y="681441"/>
                  <a:ext cx="29880" cy="23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5" name="Ink 14"/>
                <p14:cNvContentPartPr/>
                <p14:nvPr/>
              </p14:nvContentPartPr>
              <p14:xfrm>
                <a:off x="2052187" y="683961"/>
                <a:ext cx="37080" cy="22464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051107" y="681801"/>
                  <a:ext cx="39600" cy="229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6" name="Ink 15"/>
                <p14:cNvContentPartPr/>
                <p14:nvPr/>
              </p14:nvContentPartPr>
              <p14:xfrm>
                <a:off x="2059027" y="670641"/>
                <a:ext cx="133920" cy="23220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057947" y="667761"/>
                  <a:ext cx="135360" cy="236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8" name="Ink 17"/>
                <p14:cNvContentPartPr/>
                <p14:nvPr/>
              </p14:nvContentPartPr>
              <p14:xfrm>
                <a:off x="2664547" y="632121"/>
                <a:ext cx="63000" cy="28800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664187" y="629601"/>
                  <a:ext cx="64440" cy="29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9" name="Ink 18"/>
                <p14:cNvContentPartPr/>
                <p14:nvPr/>
              </p14:nvContentPartPr>
              <p14:xfrm>
                <a:off x="2621347" y="795561"/>
                <a:ext cx="110520" cy="2016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2619907" y="794481"/>
                  <a:ext cx="112320" cy="2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0" name="Ink 19"/>
                <p14:cNvContentPartPr/>
                <p14:nvPr/>
              </p14:nvContentPartPr>
              <p14:xfrm>
                <a:off x="2807467" y="700881"/>
                <a:ext cx="9720" cy="2664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807107" y="698361"/>
                  <a:ext cx="11160" cy="29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1" name="Ink 20"/>
                <p14:cNvContentPartPr/>
                <p14:nvPr/>
              </p14:nvContentPartPr>
              <p14:xfrm>
                <a:off x="2801347" y="825801"/>
                <a:ext cx="9720" cy="1620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2799907" y="823281"/>
                  <a:ext cx="12600" cy="2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3" name="Ink 22"/>
                <p14:cNvContentPartPr/>
                <p14:nvPr/>
              </p14:nvContentPartPr>
              <p14:xfrm>
                <a:off x="2979907" y="622761"/>
                <a:ext cx="13680" cy="25164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2978827" y="620601"/>
                  <a:ext cx="15840" cy="255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4" name="Ink 23"/>
                <p14:cNvContentPartPr/>
                <p14:nvPr/>
              </p14:nvContentPartPr>
              <p14:xfrm>
                <a:off x="3005467" y="627081"/>
                <a:ext cx="38880" cy="24732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3004387" y="624561"/>
                  <a:ext cx="40320" cy="25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5" name="Ink 24"/>
                <p14:cNvContentPartPr/>
                <p14:nvPr/>
              </p14:nvContentPartPr>
              <p14:xfrm>
                <a:off x="3036427" y="617001"/>
                <a:ext cx="113040" cy="25308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3035347" y="614481"/>
                  <a:ext cx="114840" cy="25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6" name="Ink 25"/>
                <p14:cNvContentPartPr/>
                <p14:nvPr/>
              </p14:nvContentPartPr>
              <p14:xfrm>
                <a:off x="3253867" y="722121"/>
                <a:ext cx="231840" cy="9144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3252787" y="719601"/>
                  <a:ext cx="234360" cy="9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7" name="Ink 26"/>
                <p14:cNvContentPartPr/>
                <p14:nvPr/>
              </p14:nvContentPartPr>
              <p14:xfrm>
                <a:off x="3589027" y="632481"/>
                <a:ext cx="14400" cy="26964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3587587" y="630321"/>
                  <a:ext cx="16920" cy="27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8" name="Ink 27"/>
                <p14:cNvContentPartPr/>
                <p14:nvPr/>
              </p14:nvContentPartPr>
              <p14:xfrm>
                <a:off x="3602707" y="624201"/>
                <a:ext cx="72360" cy="29052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3601627" y="621681"/>
                  <a:ext cx="74880" cy="29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29" name="Ink 28"/>
                <p14:cNvContentPartPr/>
                <p14:nvPr/>
              </p14:nvContentPartPr>
              <p14:xfrm>
                <a:off x="3667147" y="599001"/>
                <a:ext cx="161640" cy="29088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3666067" y="596481"/>
                  <a:ext cx="164160" cy="2959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33" name="Group 132"/>
          <p:cNvGrpSpPr/>
          <p:nvPr/>
        </p:nvGrpSpPr>
        <p:grpSpPr>
          <a:xfrm>
            <a:off x="660467" y="939359"/>
            <a:ext cx="2595160" cy="332500"/>
            <a:chOff x="-2948" y="1190423"/>
            <a:chExt cx="2925000" cy="3747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30" name="Ink 29"/>
                <p14:cNvContentPartPr/>
                <p14:nvPr/>
              </p14:nvContentPartPr>
              <p14:xfrm>
                <a:off x="198292" y="1209503"/>
                <a:ext cx="86040" cy="24156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97932" y="1206983"/>
                  <a:ext cx="87480" cy="246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1" name="Ink 30"/>
                <p14:cNvContentPartPr/>
                <p14:nvPr/>
              </p14:nvContentPartPr>
              <p14:xfrm>
                <a:off x="156532" y="1373303"/>
                <a:ext cx="108720" cy="3708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155452" y="1372583"/>
                  <a:ext cx="110160" cy="3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2" name="Ink 31"/>
                <p14:cNvContentPartPr/>
                <p14:nvPr/>
              </p14:nvContentPartPr>
              <p14:xfrm>
                <a:off x="306292" y="1266023"/>
                <a:ext cx="53640" cy="18900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304852" y="1263863"/>
                  <a:ext cx="56160" cy="19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3" name="Ink 32"/>
                <p14:cNvContentPartPr/>
                <p14:nvPr/>
              </p14:nvContentPartPr>
              <p14:xfrm>
                <a:off x="385492" y="1340903"/>
                <a:ext cx="77760" cy="22428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384052" y="1338743"/>
                  <a:ext cx="79560" cy="228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4" name="Ink 33"/>
                <p14:cNvContentPartPr/>
                <p14:nvPr/>
              </p14:nvContentPartPr>
              <p14:xfrm>
                <a:off x="530932" y="1293383"/>
                <a:ext cx="64080" cy="21528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529492" y="1290863"/>
                  <a:ext cx="66600" cy="21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35" name="Ink 34"/>
                <p14:cNvContentPartPr/>
                <p14:nvPr/>
              </p14:nvContentPartPr>
              <p14:xfrm>
                <a:off x="627052" y="1368623"/>
                <a:ext cx="87840" cy="56520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625972" y="1366103"/>
                  <a:ext cx="8964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36" name="Ink 35"/>
                <p14:cNvContentPartPr/>
                <p14:nvPr/>
              </p14:nvContentPartPr>
              <p14:xfrm>
                <a:off x="633892" y="1373303"/>
                <a:ext cx="78480" cy="8568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633172" y="1371503"/>
                  <a:ext cx="80280" cy="8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37" name="Ink 36"/>
                <p14:cNvContentPartPr/>
                <p14:nvPr/>
              </p14:nvContentPartPr>
              <p14:xfrm>
                <a:off x="752332" y="1297703"/>
                <a:ext cx="59400" cy="181440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750892" y="1295543"/>
                  <a:ext cx="61920" cy="18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38" name="Ink 37"/>
                <p14:cNvContentPartPr/>
                <p14:nvPr/>
              </p14:nvContentPartPr>
              <p14:xfrm>
                <a:off x="817852" y="1254143"/>
                <a:ext cx="93240" cy="223560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817492" y="1251983"/>
                  <a:ext cx="94680" cy="226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39" name="Ink 38"/>
                <p14:cNvContentPartPr/>
                <p14:nvPr/>
              </p14:nvContentPartPr>
              <p14:xfrm>
                <a:off x="-2948" y="1289063"/>
                <a:ext cx="117720" cy="14652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-3666" y="1286543"/>
                  <a:ext cx="119873" cy="15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41" name="Ink 40"/>
                <p14:cNvContentPartPr/>
                <p14:nvPr/>
              </p14:nvContentPartPr>
              <p14:xfrm>
                <a:off x="1031692" y="1341263"/>
                <a:ext cx="108720" cy="10440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1030612" y="1338743"/>
                  <a:ext cx="110880" cy="1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42" name="Ink 41"/>
                <p14:cNvContentPartPr/>
                <p14:nvPr/>
              </p14:nvContentPartPr>
              <p14:xfrm>
                <a:off x="1041772" y="1373303"/>
                <a:ext cx="128880" cy="1332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1040692" y="1372943"/>
                  <a:ext cx="130320" cy="1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49" name="Ink 48"/>
                <p14:cNvContentPartPr/>
                <p14:nvPr/>
              </p14:nvContentPartPr>
              <p14:xfrm>
                <a:off x="1386292" y="1218863"/>
                <a:ext cx="71280" cy="229680"/>
              </p14:xfrm>
            </p:contentPart>
          </mc:Choice>
          <mc:Fallback xmlns="">
            <p:pic>
              <p:nvPicPr>
                <p:cNvPr id="49" name="Ink 48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1385932" y="1216343"/>
                  <a:ext cx="72720" cy="23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50" name="Ink 49"/>
                <p14:cNvContentPartPr/>
                <p14:nvPr/>
              </p14:nvContentPartPr>
              <p14:xfrm>
                <a:off x="1330852" y="1320383"/>
                <a:ext cx="135720" cy="38520"/>
              </p14:xfrm>
            </p:contentPart>
          </mc:Choice>
          <mc:Fallback xmlns="">
            <p:pic>
              <p:nvPicPr>
                <p:cNvPr id="50" name="Ink 49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1329772" y="1319663"/>
                  <a:ext cx="137160" cy="41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51" name="Ink 50"/>
                <p14:cNvContentPartPr/>
                <p14:nvPr/>
              </p14:nvContentPartPr>
              <p14:xfrm>
                <a:off x="1525612" y="1190423"/>
                <a:ext cx="7200" cy="8064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1524172" y="1187903"/>
                  <a:ext cx="972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52" name="Ink 51"/>
                <p14:cNvContentPartPr/>
                <p14:nvPr/>
              </p14:nvContentPartPr>
              <p14:xfrm>
                <a:off x="1596892" y="1220663"/>
                <a:ext cx="61200" cy="21996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1595452" y="1218503"/>
                  <a:ext cx="63360" cy="22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53" name="Ink 52"/>
                <p14:cNvContentPartPr/>
                <p14:nvPr/>
              </p14:nvContentPartPr>
              <p14:xfrm>
                <a:off x="1687972" y="1310303"/>
                <a:ext cx="107280" cy="22068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1686892" y="1308143"/>
                  <a:ext cx="108720" cy="22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54" name="Ink 53"/>
                <p14:cNvContentPartPr/>
                <p14:nvPr/>
              </p14:nvContentPartPr>
              <p14:xfrm>
                <a:off x="1858252" y="1264223"/>
                <a:ext cx="47880" cy="174960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1856812" y="1261703"/>
                  <a:ext cx="50400" cy="17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55" name="Ink 54"/>
                <p14:cNvContentPartPr/>
                <p14:nvPr/>
              </p14:nvContentPartPr>
              <p14:xfrm>
                <a:off x="1932772" y="1311023"/>
                <a:ext cx="87120" cy="8532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1931692" y="1309223"/>
                  <a:ext cx="88200" cy="89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56" name="Ink 55"/>
                <p14:cNvContentPartPr/>
                <p14:nvPr/>
              </p14:nvContentPartPr>
              <p14:xfrm>
                <a:off x="1944292" y="1333343"/>
                <a:ext cx="58680" cy="7560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1943212" y="1331183"/>
                  <a:ext cx="60840" cy="7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57" name="Ink 56"/>
                <p14:cNvContentPartPr/>
                <p14:nvPr/>
              </p14:nvContentPartPr>
              <p14:xfrm>
                <a:off x="2018452" y="1261703"/>
                <a:ext cx="67680" cy="162360"/>
              </p14:xfrm>
            </p:contentPart>
          </mc:Choice>
          <mc:Fallback xmlns="">
            <p:pic>
              <p:nvPicPr>
                <p:cNvPr id="57" name="Ink 56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2017372" y="1259543"/>
                  <a:ext cx="70200" cy="166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58" name="Ink 57"/>
                <p14:cNvContentPartPr/>
                <p14:nvPr/>
              </p14:nvContentPartPr>
              <p14:xfrm>
                <a:off x="2118532" y="1226063"/>
                <a:ext cx="66960" cy="20772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2117452" y="1223903"/>
                  <a:ext cx="69480" cy="212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59" name="Ink 58"/>
                <p14:cNvContentPartPr/>
                <p14:nvPr/>
              </p14:nvContentPartPr>
              <p14:xfrm>
                <a:off x="2305732" y="1291943"/>
                <a:ext cx="116280" cy="11484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2304292" y="1289423"/>
                  <a:ext cx="11880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60" name="Ink 59"/>
                <p14:cNvContentPartPr/>
                <p14:nvPr/>
              </p14:nvContentPartPr>
              <p14:xfrm>
                <a:off x="2423092" y="1306343"/>
                <a:ext cx="127800" cy="25596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2421652" y="1303823"/>
                  <a:ext cx="129960" cy="26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61" name="Ink 60"/>
                <p14:cNvContentPartPr/>
                <p14:nvPr/>
              </p14:nvContentPartPr>
              <p14:xfrm>
                <a:off x="2618932" y="1226423"/>
                <a:ext cx="63000" cy="17856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2617852" y="1224263"/>
                  <a:ext cx="64440" cy="18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62" name="Ink 61"/>
                <p14:cNvContentPartPr/>
                <p14:nvPr/>
              </p14:nvContentPartPr>
              <p14:xfrm>
                <a:off x="2750692" y="1265303"/>
                <a:ext cx="82440" cy="10332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2749612" y="1263143"/>
                  <a:ext cx="84240" cy="107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63" name="Ink 62"/>
                <p14:cNvContentPartPr/>
                <p14:nvPr/>
              </p14:nvContentPartPr>
              <p14:xfrm>
                <a:off x="2754292" y="1299503"/>
                <a:ext cx="83520" cy="77040"/>
              </p14:xfrm>
            </p:contentPart>
          </mc:Choice>
          <mc:Fallback xmlns="">
            <p:pic>
              <p:nvPicPr>
                <p:cNvPr id="63" name="Ink 62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2753212" y="1298063"/>
                  <a:ext cx="85320" cy="80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64" name="Ink 63"/>
                <p14:cNvContentPartPr/>
                <p14:nvPr/>
              </p14:nvContentPartPr>
              <p14:xfrm>
                <a:off x="2825572" y="1204463"/>
                <a:ext cx="96480" cy="24264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2825212" y="1202303"/>
                  <a:ext cx="97920" cy="2455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7" name="Ink 16"/>
              <p14:cNvContentPartPr/>
              <p14:nvPr/>
            </p14:nvContentPartPr>
            <p14:xfrm>
              <a:off x="4851472" y="2425043"/>
              <a:ext cx="360" cy="36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850752" y="2423603"/>
                <a:ext cx="1800" cy="3240"/>
              </a:xfrm>
              <a:prstGeom prst="rect">
                <a:avLst/>
              </a:prstGeom>
            </p:spPr>
          </p:pic>
        </mc:Fallback>
      </mc:AlternateContent>
      <p:grpSp>
        <p:nvGrpSpPr>
          <p:cNvPr id="3" name="Group 2"/>
          <p:cNvGrpSpPr/>
          <p:nvPr/>
        </p:nvGrpSpPr>
        <p:grpSpPr>
          <a:xfrm>
            <a:off x="448807" y="1253395"/>
            <a:ext cx="3148478" cy="732886"/>
            <a:chOff x="241312" y="1467083"/>
            <a:chExt cx="3721680" cy="866312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6" name="Ink 5"/>
                <p14:cNvContentPartPr/>
                <p14:nvPr/>
              </p14:nvContentPartPr>
              <p14:xfrm>
                <a:off x="2731792" y="1560683"/>
                <a:ext cx="360" cy="36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2731072" y="1558883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43" name="Ink 42"/>
                <p14:cNvContentPartPr/>
                <p14:nvPr/>
              </p14:nvContentPartPr>
              <p14:xfrm>
                <a:off x="3322316" y="2006515"/>
                <a:ext cx="360" cy="360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3321236" y="2005075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9">
              <p14:nvContentPartPr>
                <p14:cNvPr id="65" name="Ink 64"/>
                <p14:cNvContentPartPr/>
                <p14:nvPr/>
              </p14:nvContentPartPr>
              <p14:xfrm>
                <a:off x="2477756" y="2333035"/>
                <a:ext cx="360" cy="36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2476676" y="2331235"/>
                  <a:ext cx="216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66" name="Ink 65"/>
                <p14:cNvContentPartPr/>
                <p14:nvPr/>
              </p14:nvContentPartPr>
              <p14:xfrm>
                <a:off x="241312" y="1607483"/>
                <a:ext cx="143280" cy="19332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240232" y="1607123"/>
                  <a:ext cx="145800" cy="19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67" name="Ink 66"/>
                <p14:cNvContentPartPr/>
                <p14:nvPr/>
              </p14:nvContentPartPr>
              <p14:xfrm>
                <a:off x="410512" y="1549883"/>
                <a:ext cx="92160" cy="10404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409072" y="1547723"/>
                  <a:ext cx="93960" cy="10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68" name="Ink 67"/>
                <p14:cNvContentPartPr/>
                <p14:nvPr/>
              </p14:nvContentPartPr>
              <p14:xfrm>
                <a:off x="565672" y="1575443"/>
                <a:ext cx="67680" cy="341280"/>
              </p14:xfrm>
            </p:contentPart>
          </mc:Choice>
          <mc:Fallback xmlns="">
            <p:pic>
              <p:nvPicPr>
                <p:cNvPr id="68" name="Ink 67"/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565312" y="1572923"/>
                  <a:ext cx="69120" cy="34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7">
              <p14:nvContentPartPr>
                <p14:cNvPr id="69" name="Ink 68"/>
                <p14:cNvContentPartPr/>
                <p14:nvPr/>
              </p14:nvContentPartPr>
              <p14:xfrm>
                <a:off x="535432" y="1725203"/>
                <a:ext cx="117720" cy="4536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534352" y="1724483"/>
                  <a:ext cx="119160" cy="4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9">
              <p14:nvContentPartPr>
                <p14:cNvPr id="70" name="Ink 69"/>
                <p14:cNvContentPartPr/>
                <p14:nvPr/>
              </p14:nvContentPartPr>
              <p14:xfrm>
                <a:off x="704632" y="1576883"/>
                <a:ext cx="78480" cy="22572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703192" y="1574723"/>
                  <a:ext cx="81000" cy="23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1">
              <p14:nvContentPartPr>
                <p14:cNvPr id="71" name="Ink 70"/>
                <p14:cNvContentPartPr/>
                <p14:nvPr/>
              </p14:nvContentPartPr>
              <p14:xfrm>
                <a:off x="798592" y="1699643"/>
                <a:ext cx="89640" cy="25272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797152" y="1697123"/>
                  <a:ext cx="91440" cy="25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3">
              <p14:nvContentPartPr>
                <p14:cNvPr id="72" name="Ink 71"/>
                <p14:cNvContentPartPr/>
                <p14:nvPr/>
              </p14:nvContentPartPr>
              <p14:xfrm>
                <a:off x="936832" y="1580123"/>
                <a:ext cx="67320" cy="21816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935752" y="1577603"/>
                  <a:ext cx="68760" cy="222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5">
              <p14:nvContentPartPr>
                <p14:cNvPr id="73" name="Ink 72"/>
                <p14:cNvContentPartPr/>
                <p14:nvPr/>
              </p14:nvContentPartPr>
              <p14:xfrm>
                <a:off x="1045912" y="1675523"/>
                <a:ext cx="57240" cy="7236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1044472" y="1673363"/>
                  <a:ext cx="58680" cy="77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74" name="Ink 73"/>
                <p14:cNvContentPartPr/>
                <p14:nvPr/>
              </p14:nvContentPartPr>
              <p14:xfrm>
                <a:off x="1033312" y="1684163"/>
                <a:ext cx="69840" cy="8640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1032232" y="1682363"/>
                  <a:ext cx="71640" cy="9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">
              <p14:nvContentPartPr>
                <p14:cNvPr id="75" name="Ink 74"/>
                <p14:cNvContentPartPr/>
                <p14:nvPr/>
              </p14:nvContentPartPr>
              <p14:xfrm>
                <a:off x="1113952" y="1576883"/>
                <a:ext cx="62640" cy="24444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1112872" y="1574723"/>
                  <a:ext cx="65160" cy="248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">
              <p14:nvContentPartPr>
                <p14:cNvPr id="76" name="Ink 75"/>
                <p14:cNvContentPartPr/>
                <p14:nvPr/>
              </p14:nvContentPartPr>
              <p14:xfrm>
                <a:off x="1206832" y="1564643"/>
                <a:ext cx="51480" cy="32292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1205752" y="1562123"/>
                  <a:ext cx="53640" cy="32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">
              <p14:nvContentPartPr>
                <p14:cNvPr id="77" name="Ink 76"/>
                <p14:cNvContentPartPr/>
                <p14:nvPr/>
              </p14:nvContentPartPr>
              <p14:xfrm>
                <a:off x="1423192" y="1661843"/>
                <a:ext cx="114120" cy="2088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1422112" y="1660403"/>
                  <a:ext cx="11628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">
              <p14:nvContentPartPr>
                <p14:cNvPr id="78" name="Ink 77"/>
                <p14:cNvContentPartPr/>
                <p14:nvPr/>
              </p14:nvContentPartPr>
              <p14:xfrm>
                <a:off x="1446952" y="1709363"/>
                <a:ext cx="82080" cy="1008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1445872" y="1708283"/>
                  <a:ext cx="8352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7">
              <p14:nvContentPartPr>
                <p14:cNvPr id="80" name="Ink 79"/>
                <p14:cNvContentPartPr/>
                <p14:nvPr/>
              </p14:nvContentPartPr>
              <p14:xfrm>
                <a:off x="1742152" y="1579403"/>
                <a:ext cx="70560" cy="30168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1741792" y="1576883"/>
                  <a:ext cx="72000" cy="306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">
              <p14:nvContentPartPr>
                <p14:cNvPr id="81" name="Ink 80"/>
                <p14:cNvContentPartPr/>
                <p14:nvPr/>
              </p14:nvContentPartPr>
              <p14:xfrm>
                <a:off x="1723072" y="1718363"/>
                <a:ext cx="91080" cy="2556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1721632" y="1717283"/>
                  <a:ext cx="92880" cy="2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1">
              <p14:nvContentPartPr>
                <p14:cNvPr id="82" name="Ink 81"/>
                <p14:cNvContentPartPr/>
                <p14:nvPr/>
              </p14:nvContentPartPr>
              <p14:xfrm>
                <a:off x="1898032" y="1536923"/>
                <a:ext cx="9720" cy="57960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1896952" y="1534763"/>
                  <a:ext cx="11520" cy="6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3">
              <p14:nvContentPartPr>
                <p14:cNvPr id="83" name="Ink 82"/>
                <p14:cNvContentPartPr/>
                <p14:nvPr/>
              </p14:nvContentPartPr>
              <p14:xfrm>
                <a:off x="1930792" y="1537643"/>
                <a:ext cx="4680" cy="8928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144"/>
                <a:stretch>
                  <a:fillRect/>
                </a:stretch>
              </p:blipFill>
              <p:spPr>
                <a:xfrm>
                  <a:off x="1930072" y="1535483"/>
                  <a:ext cx="6840" cy="9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5">
              <p14:nvContentPartPr>
                <p14:cNvPr id="84" name="Ink 83"/>
                <p14:cNvContentPartPr/>
                <p14:nvPr/>
              </p14:nvContentPartPr>
              <p14:xfrm>
                <a:off x="1958872" y="1590563"/>
                <a:ext cx="69480" cy="243360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146"/>
                <a:stretch>
                  <a:fillRect/>
                </a:stretch>
              </p:blipFill>
              <p:spPr>
                <a:xfrm>
                  <a:off x="1957432" y="1588403"/>
                  <a:ext cx="72000" cy="24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7">
              <p14:nvContentPartPr>
                <p14:cNvPr id="85" name="Ink 84"/>
                <p14:cNvContentPartPr/>
                <p14:nvPr/>
              </p14:nvContentPartPr>
              <p14:xfrm>
                <a:off x="2034472" y="1694603"/>
                <a:ext cx="79920" cy="22860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148"/>
                <a:stretch>
                  <a:fillRect/>
                </a:stretch>
              </p:blipFill>
              <p:spPr>
                <a:xfrm>
                  <a:off x="2033392" y="1692083"/>
                  <a:ext cx="81720" cy="233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9">
              <p14:nvContentPartPr>
                <p14:cNvPr id="86" name="Ink 85"/>
                <p14:cNvContentPartPr/>
                <p14:nvPr/>
              </p14:nvContentPartPr>
              <p14:xfrm>
                <a:off x="2151472" y="1589843"/>
                <a:ext cx="51120" cy="21960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2150032" y="1587323"/>
                  <a:ext cx="53280" cy="22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1">
              <p14:nvContentPartPr>
                <p14:cNvPr id="87" name="Ink 86"/>
                <p14:cNvContentPartPr/>
                <p14:nvPr/>
              </p14:nvContentPartPr>
              <p14:xfrm>
                <a:off x="2220952" y="1682363"/>
                <a:ext cx="80280" cy="8388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2219512" y="1680203"/>
                  <a:ext cx="82440" cy="8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3">
              <p14:nvContentPartPr>
                <p14:cNvPr id="88" name="Ink 87"/>
                <p14:cNvContentPartPr/>
                <p14:nvPr/>
              </p14:nvContentPartPr>
              <p14:xfrm>
                <a:off x="2223832" y="1691723"/>
                <a:ext cx="83520" cy="9648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2222752" y="1689563"/>
                  <a:ext cx="8568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5">
              <p14:nvContentPartPr>
                <p14:cNvPr id="89" name="Ink 88"/>
                <p14:cNvContentPartPr/>
                <p14:nvPr/>
              </p14:nvContentPartPr>
              <p14:xfrm>
                <a:off x="2319232" y="1591643"/>
                <a:ext cx="38160" cy="21132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156"/>
                <a:stretch>
                  <a:fillRect/>
                </a:stretch>
              </p:blipFill>
              <p:spPr>
                <a:xfrm>
                  <a:off x="2318512" y="1589123"/>
                  <a:ext cx="40320" cy="21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7">
              <p14:nvContentPartPr>
                <p14:cNvPr id="90" name="Ink 89"/>
                <p14:cNvContentPartPr/>
                <p14:nvPr/>
              </p14:nvContentPartPr>
              <p14:xfrm>
                <a:off x="2373592" y="1570043"/>
                <a:ext cx="64080" cy="32436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158"/>
                <a:stretch>
                  <a:fillRect/>
                </a:stretch>
              </p:blipFill>
              <p:spPr>
                <a:xfrm>
                  <a:off x="2372872" y="1567883"/>
                  <a:ext cx="66240" cy="32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9">
              <p14:nvContentPartPr>
                <p14:cNvPr id="92" name="Ink 91"/>
                <p14:cNvContentPartPr/>
                <p14:nvPr/>
              </p14:nvContentPartPr>
              <p14:xfrm>
                <a:off x="2632792" y="1642763"/>
                <a:ext cx="123120" cy="15048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160"/>
                <a:stretch>
                  <a:fillRect/>
                </a:stretch>
              </p:blipFill>
              <p:spPr>
                <a:xfrm>
                  <a:off x="2631712" y="1640243"/>
                  <a:ext cx="125640" cy="15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93" name="Ink 92"/>
                <p14:cNvContentPartPr/>
                <p14:nvPr/>
              </p14:nvContentPartPr>
              <p14:xfrm>
                <a:off x="2753032" y="1650683"/>
                <a:ext cx="98640" cy="28368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2751952" y="1648163"/>
                  <a:ext cx="100800" cy="28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94" name="Ink 93"/>
                <p14:cNvContentPartPr/>
                <p14:nvPr/>
              </p14:nvContentPartPr>
              <p14:xfrm>
                <a:off x="2916112" y="1596323"/>
                <a:ext cx="60840" cy="18684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2914672" y="1593803"/>
                  <a:ext cx="63000" cy="19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95" name="Ink 94"/>
                <p14:cNvContentPartPr/>
                <p14:nvPr/>
              </p14:nvContentPartPr>
              <p14:xfrm>
                <a:off x="2999272" y="1676243"/>
                <a:ext cx="64800" cy="6372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2998192" y="1673723"/>
                  <a:ext cx="66240" cy="68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7">
              <p14:nvContentPartPr>
                <p14:cNvPr id="96" name="Ink 95"/>
                <p14:cNvContentPartPr/>
                <p14:nvPr/>
              </p14:nvContentPartPr>
              <p14:xfrm>
                <a:off x="2978752" y="1688843"/>
                <a:ext cx="68760" cy="7200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2978032" y="1687043"/>
                  <a:ext cx="70200" cy="7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9">
              <p14:nvContentPartPr>
                <p14:cNvPr id="97" name="Ink 96"/>
                <p14:cNvContentPartPr/>
                <p14:nvPr/>
              </p14:nvContentPartPr>
              <p14:xfrm>
                <a:off x="3058672" y="1576883"/>
                <a:ext cx="75960" cy="23328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3058312" y="1575083"/>
                  <a:ext cx="77760" cy="235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1">
              <p14:nvContentPartPr>
                <p14:cNvPr id="100" name="Ink 99"/>
                <p14:cNvContentPartPr/>
                <p14:nvPr/>
              </p14:nvContentPartPr>
              <p14:xfrm>
                <a:off x="2542072" y="1701443"/>
                <a:ext cx="12960" cy="1836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2540992" y="1698923"/>
                  <a:ext cx="15120" cy="2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3">
              <p14:nvContentPartPr>
                <p14:cNvPr id="103" name="Ink 102"/>
                <p14:cNvContentPartPr/>
                <p14:nvPr/>
              </p14:nvContentPartPr>
              <p14:xfrm>
                <a:off x="3222472" y="1634843"/>
                <a:ext cx="138240" cy="13968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3221392" y="1634483"/>
                  <a:ext cx="140400" cy="14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5">
              <p14:nvContentPartPr>
                <p14:cNvPr id="104" name="Ink 103"/>
                <p14:cNvContentPartPr/>
                <p14:nvPr/>
              </p14:nvContentPartPr>
              <p14:xfrm>
                <a:off x="3318952" y="1634843"/>
                <a:ext cx="120960" cy="27720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3317872" y="1633403"/>
                  <a:ext cx="122760" cy="28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7">
              <p14:nvContentPartPr>
                <p14:cNvPr id="105" name="Ink 104"/>
                <p14:cNvContentPartPr/>
                <p14:nvPr/>
              </p14:nvContentPartPr>
              <p14:xfrm>
                <a:off x="3501112" y="1567883"/>
                <a:ext cx="54000" cy="21528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3499672" y="1565363"/>
                  <a:ext cx="56520" cy="21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9">
              <p14:nvContentPartPr>
                <p14:cNvPr id="106" name="Ink 105"/>
                <p14:cNvContentPartPr/>
                <p14:nvPr/>
              </p14:nvContentPartPr>
              <p14:xfrm>
                <a:off x="3604792" y="1660043"/>
                <a:ext cx="60120" cy="7344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3603712" y="1657883"/>
                  <a:ext cx="61920" cy="77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1">
              <p14:nvContentPartPr>
                <p14:cNvPr id="107" name="Ink 106"/>
                <p14:cNvContentPartPr/>
                <p14:nvPr/>
              </p14:nvContentPartPr>
              <p14:xfrm>
                <a:off x="3592912" y="1682003"/>
                <a:ext cx="67680" cy="83520"/>
              </p14:xfrm>
            </p:contentPart>
          </mc:Choice>
          <mc:Fallback xmlns="">
            <p:pic>
              <p:nvPicPr>
                <p:cNvPr id="107" name="Ink 106"/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3592192" y="1680203"/>
                  <a:ext cx="69120" cy="8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3">
              <p14:nvContentPartPr>
                <p14:cNvPr id="108" name="Ink 107"/>
                <p14:cNvContentPartPr/>
                <p14:nvPr/>
              </p14:nvContentPartPr>
              <p14:xfrm>
                <a:off x="3654832" y="1574363"/>
                <a:ext cx="54360" cy="23004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3654472" y="1572563"/>
                  <a:ext cx="55800" cy="232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5">
              <p14:nvContentPartPr>
                <p14:cNvPr id="109" name="Ink 108"/>
                <p14:cNvContentPartPr/>
                <p14:nvPr/>
              </p14:nvContentPartPr>
              <p14:xfrm>
                <a:off x="3782632" y="1502723"/>
                <a:ext cx="8280" cy="7596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3782272" y="1500563"/>
                  <a:ext cx="10080" cy="8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7">
              <p14:nvContentPartPr>
                <p14:cNvPr id="110" name="Ink 109"/>
                <p14:cNvContentPartPr/>
                <p14:nvPr/>
              </p14:nvContentPartPr>
              <p14:xfrm>
                <a:off x="3714232" y="1467083"/>
                <a:ext cx="131400" cy="3276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3713152" y="1466363"/>
                  <a:ext cx="132840" cy="3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111" name="Ink 110"/>
                <p14:cNvContentPartPr/>
                <p14:nvPr/>
              </p14:nvContentPartPr>
              <p14:xfrm>
                <a:off x="3853192" y="1691363"/>
                <a:ext cx="109800" cy="972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3852112" y="1689203"/>
                  <a:ext cx="112320" cy="14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112" name="Ink 111"/>
                <p14:cNvContentPartPr/>
                <p14:nvPr/>
              </p14:nvContentPartPr>
              <p14:xfrm>
                <a:off x="3882712" y="1628363"/>
                <a:ext cx="26280" cy="14904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3881992" y="1625843"/>
                  <a:ext cx="28080" cy="15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113" name="Ink 112"/>
                <p14:cNvContentPartPr/>
                <p14:nvPr/>
              </p14:nvContentPartPr>
              <p14:xfrm>
                <a:off x="2125676" y="2108035"/>
                <a:ext cx="112680" cy="432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2124596" y="2105875"/>
                  <a:ext cx="11448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5">
              <p14:nvContentPartPr>
                <p14:cNvPr id="114" name="Ink 113"/>
                <p14:cNvContentPartPr/>
                <p14:nvPr/>
              </p14:nvContentPartPr>
              <p14:xfrm>
                <a:off x="2183276" y="2052595"/>
                <a:ext cx="41400" cy="11448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2182196" y="2050795"/>
                  <a:ext cx="43200" cy="11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7">
              <p14:nvContentPartPr>
                <p14:cNvPr id="115" name="Ink 114"/>
                <p14:cNvContentPartPr/>
                <p14:nvPr/>
              </p14:nvContentPartPr>
              <p14:xfrm>
                <a:off x="2378036" y="1992835"/>
                <a:ext cx="125280" cy="27792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2377316" y="1990315"/>
                  <a:ext cx="127080" cy="28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116" name="Ink 115"/>
                <p14:cNvContentPartPr/>
                <p14:nvPr/>
              </p14:nvContentPartPr>
              <p14:xfrm>
                <a:off x="2350316" y="2125675"/>
                <a:ext cx="113760" cy="3852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2349236" y="2124595"/>
                  <a:ext cx="115560" cy="4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1">
              <p14:nvContentPartPr>
                <p14:cNvPr id="117" name="Ink 116"/>
                <p14:cNvContentPartPr/>
                <p14:nvPr/>
              </p14:nvContentPartPr>
              <p14:xfrm>
                <a:off x="2549036" y="1938475"/>
                <a:ext cx="40320" cy="11232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202"/>
                <a:stretch>
                  <a:fillRect/>
                </a:stretch>
              </p:blipFill>
              <p:spPr>
                <a:xfrm>
                  <a:off x="2549036" y="1936315"/>
                  <a:ext cx="41400" cy="11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3">
              <p14:nvContentPartPr>
                <p14:cNvPr id="118" name="Ink 117"/>
                <p14:cNvContentPartPr/>
                <p14:nvPr/>
              </p14:nvContentPartPr>
              <p14:xfrm>
                <a:off x="2574956" y="2002195"/>
                <a:ext cx="95400" cy="21744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204"/>
                <a:stretch>
                  <a:fillRect/>
                </a:stretch>
              </p:blipFill>
              <p:spPr>
                <a:xfrm>
                  <a:off x="2573876" y="1999675"/>
                  <a:ext cx="97560" cy="22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5">
              <p14:nvContentPartPr>
                <p14:cNvPr id="119" name="Ink 118"/>
                <p14:cNvContentPartPr/>
                <p14:nvPr/>
              </p14:nvContentPartPr>
              <p14:xfrm>
                <a:off x="2653436" y="2094715"/>
                <a:ext cx="80640" cy="20124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206"/>
                <a:stretch>
                  <a:fillRect/>
                </a:stretch>
              </p:blipFill>
              <p:spPr>
                <a:xfrm>
                  <a:off x="2651996" y="2092555"/>
                  <a:ext cx="82440" cy="20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7">
              <p14:nvContentPartPr>
                <p14:cNvPr id="120" name="Ink 119"/>
                <p14:cNvContentPartPr/>
                <p14:nvPr/>
              </p14:nvContentPartPr>
              <p14:xfrm>
                <a:off x="2772236" y="2036395"/>
                <a:ext cx="70920" cy="18648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208"/>
                <a:stretch>
                  <a:fillRect/>
                </a:stretch>
              </p:blipFill>
              <p:spPr>
                <a:xfrm>
                  <a:off x="2771156" y="2034235"/>
                  <a:ext cx="73080" cy="19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9">
              <p14:nvContentPartPr>
                <p14:cNvPr id="121" name="Ink 120"/>
                <p14:cNvContentPartPr/>
                <p14:nvPr/>
              </p14:nvContentPartPr>
              <p14:xfrm>
                <a:off x="2869796" y="2101195"/>
                <a:ext cx="70920" cy="6228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210"/>
                <a:stretch>
                  <a:fillRect/>
                </a:stretch>
              </p:blipFill>
              <p:spPr>
                <a:xfrm>
                  <a:off x="2868716" y="2099035"/>
                  <a:ext cx="72720" cy="6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1">
              <p14:nvContentPartPr>
                <p14:cNvPr id="122" name="Ink 121"/>
                <p14:cNvContentPartPr/>
                <p14:nvPr/>
              </p14:nvContentPartPr>
              <p14:xfrm>
                <a:off x="2865836" y="2108035"/>
                <a:ext cx="63360" cy="8244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212"/>
                <a:stretch>
                  <a:fillRect/>
                </a:stretch>
              </p:blipFill>
              <p:spPr>
                <a:xfrm>
                  <a:off x="2865116" y="2106235"/>
                  <a:ext cx="65160" cy="8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3">
              <p14:nvContentPartPr>
                <p14:cNvPr id="123" name="Ink 122"/>
                <p14:cNvContentPartPr/>
                <p14:nvPr/>
              </p14:nvContentPartPr>
              <p14:xfrm>
                <a:off x="2943956" y="2027755"/>
                <a:ext cx="58680" cy="18144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214"/>
                <a:stretch>
                  <a:fillRect/>
                </a:stretch>
              </p:blipFill>
              <p:spPr>
                <a:xfrm>
                  <a:off x="2943236" y="2025595"/>
                  <a:ext cx="60840" cy="185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5">
              <p14:nvContentPartPr>
                <p14:cNvPr id="124" name="Ink 123"/>
                <p14:cNvContentPartPr/>
                <p14:nvPr/>
              </p14:nvContentPartPr>
              <p14:xfrm>
                <a:off x="3036116" y="1982035"/>
                <a:ext cx="50400" cy="30600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216"/>
                <a:stretch>
                  <a:fillRect/>
                </a:stretch>
              </p:blipFill>
              <p:spPr>
                <a:xfrm>
                  <a:off x="3035036" y="1979515"/>
                  <a:ext cx="52920" cy="30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7">
              <p14:nvContentPartPr>
                <p14:cNvPr id="125" name="Ink 124"/>
                <p14:cNvContentPartPr/>
                <p14:nvPr/>
              </p14:nvContentPartPr>
              <p14:xfrm>
                <a:off x="3209996" y="2046475"/>
                <a:ext cx="162720" cy="12708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218"/>
                <a:stretch>
                  <a:fillRect/>
                </a:stretch>
              </p:blipFill>
              <p:spPr>
                <a:xfrm>
                  <a:off x="3208556" y="2043595"/>
                  <a:ext cx="165600" cy="13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9">
              <p14:nvContentPartPr>
                <p14:cNvPr id="126" name="Ink 125"/>
                <p14:cNvContentPartPr/>
                <p14:nvPr/>
              </p14:nvContentPartPr>
              <p14:xfrm>
                <a:off x="3407996" y="1979875"/>
                <a:ext cx="72720" cy="8532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220"/>
                <a:stretch>
                  <a:fillRect/>
                </a:stretch>
              </p:blipFill>
              <p:spPr>
                <a:xfrm>
                  <a:off x="3406916" y="1977355"/>
                  <a:ext cx="74160" cy="9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1">
              <p14:nvContentPartPr>
                <p14:cNvPr id="127" name="Ink 126"/>
                <p14:cNvContentPartPr/>
                <p14:nvPr/>
              </p14:nvContentPartPr>
              <p14:xfrm>
                <a:off x="3481436" y="2041075"/>
                <a:ext cx="101520" cy="22788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222"/>
                <a:stretch>
                  <a:fillRect/>
                </a:stretch>
              </p:blipFill>
              <p:spPr>
                <a:xfrm>
                  <a:off x="3479996" y="2038555"/>
                  <a:ext cx="102960" cy="23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3">
              <p14:nvContentPartPr>
                <p14:cNvPr id="128" name="Ink 127"/>
                <p14:cNvContentPartPr/>
                <p14:nvPr/>
              </p14:nvContentPartPr>
              <p14:xfrm>
                <a:off x="3661796" y="2001475"/>
                <a:ext cx="55080" cy="17280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224"/>
                <a:stretch>
                  <a:fillRect/>
                </a:stretch>
              </p:blipFill>
              <p:spPr>
                <a:xfrm>
                  <a:off x="3660356" y="1998955"/>
                  <a:ext cx="57960" cy="17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5">
              <p14:nvContentPartPr>
                <p14:cNvPr id="129" name="Ink 128"/>
                <p14:cNvContentPartPr/>
                <p14:nvPr/>
              </p14:nvContentPartPr>
              <p14:xfrm>
                <a:off x="3754676" y="2073115"/>
                <a:ext cx="70560" cy="5652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226"/>
                <a:stretch>
                  <a:fillRect/>
                </a:stretch>
              </p:blipFill>
              <p:spPr>
                <a:xfrm>
                  <a:off x="3753596" y="2070595"/>
                  <a:ext cx="72360" cy="6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7">
              <p14:nvContentPartPr>
                <p14:cNvPr id="130" name="Ink 129"/>
                <p14:cNvContentPartPr/>
                <p14:nvPr/>
              </p14:nvContentPartPr>
              <p14:xfrm>
                <a:off x="3752516" y="2073835"/>
                <a:ext cx="67680" cy="8244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228"/>
                <a:stretch>
                  <a:fillRect/>
                </a:stretch>
              </p:blipFill>
              <p:spPr>
                <a:xfrm>
                  <a:off x="3751436" y="2071675"/>
                  <a:ext cx="6948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9">
              <p14:nvContentPartPr>
                <p14:cNvPr id="131" name="Ink 130"/>
                <p14:cNvContentPartPr/>
                <p14:nvPr/>
              </p14:nvContentPartPr>
              <p14:xfrm>
                <a:off x="3849716" y="1981315"/>
                <a:ext cx="59760" cy="21060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230"/>
                <a:stretch>
                  <a:fillRect/>
                </a:stretch>
              </p:blipFill>
              <p:spPr>
                <a:xfrm>
                  <a:off x="3848996" y="1978795"/>
                  <a:ext cx="61920" cy="2156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32" name="TextBox 131"/>
          <p:cNvSpPr txBox="1"/>
          <p:nvPr/>
        </p:nvSpPr>
        <p:spPr>
          <a:xfrm>
            <a:off x="32313" y="1868411"/>
            <a:ext cx="4338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Sufficient condition 1</a:t>
            </a:r>
            <a:r>
              <a:rPr lang="en-US" sz="1400" dirty="0" smtClean="0"/>
              <a:t>: f is convex and non-decreasing, g is convex. </a:t>
            </a:r>
            <a:endParaRPr lang="en-US" sz="1400" dirty="0"/>
          </a:p>
        </p:txBody>
      </p:sp>
      <p:sp>
        <p:nvSpPr>
          <p:cNvPr id="137" name="TextBox 136"/>
          <p:cNvSpPr txBox="1"/>
          <p:nvPr/>
        </p:nvSpPr>
        <p:spPr>
          <a:xfrm>
            <a:off x="32312" y="2285590"/>
            <a:ext cx="4338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Sufficient condition 2</a:t>
            </a:r>
            <a:r>
              <a:rPr lang="en-US" sz="1400" dirty="0" smtClean="0"/>
              <a:t>: f is convex and non-increasing, g is concave. 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24116" y="2709602"/>
            <a:ext cx="4383388" cy="3072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Note: </a:t>
            </a:r>
            <a:r>
              <a:rPr lang="en-US" sz="1400" dirty="0" smtClean="0"/>
              <a:t>no sorts of converse statements are true, e.g.</a:t>
            </a:r>
            <a:endParaRPr lang="en-US" sz="1400" dirty="0"/>
          </a:p>
        </p:txBody>
      </p:sp>
      <p:grpSp>
        <p:nvGrpSpPr>
          <p:cNvPr id="135" name="Group 134"/>
          <p:cNvGrpSpPr/>
          <p:nvPr/>
        </p:nvGrpSpPr>
        <p:grpSpPr>
          <a:xfrm>
            <a:off x="551358" y="2941369"/>
            <a:ext cx="3809977" cy="406800"/>
            <a:chOff x="131440" y="568203"/>
            <a:chExt cx="3816720" cy="4075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31">
              <p14:nvContentPartPr>
                <p14:cNvPr id="136" name="Ink 135"/>
                <p14:cNvContentPartPr/>
                <p14:nvPr/>
              </p14:nvContentPartPr>
              <p14:xfrm>
                <a:off x="185080" y="621843"/>
                <a:ext cx="82800" cy="264240"/>
              </p14:xfrm>
            </p:contentPart>
          </mc:Choice>
          <mc:Fallback>
            <p:pic>
              <p:nvPicPr>
                <p:cNvPr id="136" name="Ink 135"/>
                <p:cNvPicPr/>
                <p:nvPr/>
              </p:nvPicPr>
              <p:blipFill>
                <a:blip r:embed="rId232"/>
                <a:stretch>
                  <a:fillRect/>
                </a:stretch>
              </p:blipFill>
              <p:spPr>
                <a:xfrm>
                  <a:off x="184718" y="619680"/>
                  <a:ext cx="84246" cy="2685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3">
              <p14:nvContentPartPr>
                <p14:cNvPr id="138" name="Ink 137"/>
                <p14:cNvContentPartPr/>
                <p14:nvPr/>
              </p14:nvContentPartPr>
              <p14:xfrm>
                <a:off x="131440" y="814083"/>
                <a:ext cx="104400" cy="22680"/>
              </p14:xfrm>
            </p:contentPart>
          </mc:Choice>
          <mc:Fallback>
            <p:pic>
              <p:nvPicPr>
                <p:cNvPr id="138" name="Ink 137"/>
                <p:cNvPicPr/>
                <p:nvPr/>
              </p:nvPicPr>
              <p:blipFill>
                <a:blip r:embed="rId234"/>
                <a:stretch>
                  <a:fillRect/>
                </a:stretch>
              </p:blipFill>
              <p:spPr>
                <a:xfrm>
                  <a:off x="130718" y="813003"/>
                  <a:ext cx="105845" cy="2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5">
              <p14:nvContentPartPr>
                <p14:cNvPr id="139" name="Ink 138"/>
                <p14:cNvContentPartPr/>
                <p14:nvPr/>
              </p14:nvContentPartPr>
              <p14:xfrm>
                <a:off x="331240" y="654603"/>
                <a:ext cx="58320" cy="226800"/>
              </p14:xfrm>
            </p:contentPart>
          </mc:Choice>
          <mc:Fallback>
            <p:pic>
              <p:nvPicPr>
                <p:cNvPr id="139" name="Ink 138"/>
                <p:cNvPicPr/>
                <p:nvPr/>
              </p:nvPicPr>
              <p:blipFill>
                <a:blip r:embed="rId236"/>
                <a:stretch>
                  <a:fillRect/>
                </a:stretch>
              </p:blipFill>
              <p:spPr>
                <a:xfrm>
                  <a:off x="330160" y="653521"/>
                  <a:ext cx="60120" cy="2300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7">
              <p14:nvContentPartPr>
                <p14:cNvPr id="140" name="Ink 139"/>
                <p14:cNvContentPartPr/>
                <p14:nvPr/>
              </p14:nvContentPartPr>
              <p14:xfrm>
                <a:off x="426280" y="740283"/>
                <a:ext cx="56520" cy="65160"/>
              </p14:xfrm>
            </p:contentPart>
          </mc:Choice>
          <mc:Fallback>
            <p:pic>
              <p:nvPicPr>
                <p:cNvPr id="140" name="Ink 139"/>
                <p:cNvPicPr/>
                <p:nvPr/>
              </p:nvPicPr>
              <p:blipFill>
                <a:blip r:embed="rId238"/>
                <a:stretch>
                  <a:fillRect/>
                </a:stretch>
              </p:blipFill>
              <p:spPr>
                <a:xfrm>
                  <a:off x="425560" y="739197"/>
                  <a:ext cx="57960" cy="680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9">
              <p14:nvContentPartPr>
                <p14:cNvPr id="141" name="Ink 140"/>
                <p14:cNvContentPartPr/>
                <p14:nvPr/>
              </p14:nvContentPartPr>
              <p14:xfrm>
                <a:off x="442840" y="739203"/>
                <a:ext cx="32760" cy="79560"/>
              </p14:xfrm>
            </p:contentPart>
          </mc:Choice>
          <mc:Fallback>
            <p:pic>
              <p:nvPicPr>
                <p:cNvPr id="141" name="Ink 140"/>
                <p:cNvPicPr/>
                <p:nvPr/>
              </p:nvPicPr>
              <p:blipFill>
                <a:blip r:embed="rId240"/>
                <a:stretch>
                  <a:fillRect/>
                </a:stretch>
              </p:blipFill>
              <p:spPr>
                <a:xfrm>
                  <a:off x="442480" y="737395"/>
                  <a:ext cx="33840" cy="824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1">
              <p14:nvContentPartPr>
                <p14:cNvPr id="142" name="Ink 141"/>
                <p14:cNvContentPartPr/>
                <p14:nvPr/>
              </p14:nvContentPartPr>
              <p14:xfrm>
                <a:off x="536800" y="799323"/>
                <a:ext cx="3600" cy="52920"/>
              </p14:xfrm>
            </p:contentPart>
          </mc:Choice>
          <mc:Fallback>
            <p:pic>
              <p:nvPicPr>
                <p:cNvPr id="142" name="Ink 141"/>
                <p:cNvPicPr/>
                <p:nvPr/>
              </p:nvPicPr>
              <p:blipFill>
                <a:blip r:embed="rId242"/>
                <a:stretch>
                  <a:fillRect/>
                </a:stretch>
              </p:blipFill>
              <p:spPr>
                <a:xfrm>
                  <a:off x="535720" y="797883"/>
                  <a:ext cx="540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3">
              <p14:nvContentPartPr>
                <p14:cNvPr id="143" name="Ink 142"/>
                <p14:cNvContentPartPr/>
                <p14:nvPr/>
              </p14:nvContentPartPr>
              <p14:xfrm>
                <a:off x="630040" y="805443"/>
                <a:ext cx="18360" cy="76680"/>
              </p14:xfrm>
            </p:contentPart>
          </mc:Choice>
          <mc:Fallback>
            <p:pic>
              <p:nvPicPr>
                <p:cNvPr id="143" name="Ink 142"/>
                <p:cNvPicPr/>
                <p:nvPr/>
              </p:nvPicPr>
              <p:blipFill>
                <a:blip r:embed="rId244"/>
                <a:stretch>
                  <a:fillRect/>
                </a:stretch>
              </p:blipFill>
              <p:spPr>
                <a:xfrm>
                  <a:off x="629320" y="804003"/>
                  <a:ext cx="20160" cy="7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5">
              <p14:nvContentPartPr>
                <p14:cNvPr id="144" name="Ink 143"/>
                <p14:cNvContentPartPr/>
                <p14:nvPr/>
              </p14:nvContentPartPr>
              <p14:xfrm>
                <a:off x="697000" y="729843"/>
                <a:ext cx="75600" cy="65160"/>
              </p14:xfrm>
            </p:contentPart>
          </mc:Choice>
          <mc:Fallback>
            <p:pic>
              <p:nvPicPr>
                <p:cNvPr id="144" name="Ink 143"/>
                <p:cNvPicPr/>
                <p:nvPr/>
              </p:nvPicPr>
              <p:blipFill>
                <a:blip r:embed="rId246"/>
                <a:stretch>
                  <a:fillRect/>
                </a:stretch>
              </p:blipFill>
              <p:spPr>
                <a:xfrm>
                  <a:off x="695915" y="728395"/>
                  <a:ext cx="77047" cy="680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7">
              <p14:nvContentPartPr>
                <p14:cNvPr id="145" name="Ink 144"/>
                <p14:cNvContentPartPr/>
                <p14:nvPr/>
              </p14:nvContentPartPr>
              <p14:xfrm>
                <a:off x="719680" y="724803"/>
                <a:ext cx="39240" cy="77400"/>
              </p14:xfrm>
            </p:contentPart>
          </mc:Choice>
          <mc:Fallback>
            <p:pic>
              <p:nvPicPr>
                <p:cNvPr id="145" name="Ink 144"/>
                <p:cNvPicPr/>
                <p:nvPr/>
              </p:nvPicPr>
              <p:blipFill>
                <a:blip r:embed="rId248"/>
                <a:stretch>
                  <a:fillRect/>
                </a:stretch>
              </p:blipFill>
              <p:spPr>
                <a:xfrm>
                  <a:off x="718953" y="723718"/>
                  <a:ext cx="40693" cy="795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9">
              <p14:nvContentPartPr>
                <p14:cNvPr id="146" name="Ink 145"/>
                <p14:cNvContentPartPr/>
                <p14:nvPr/>
              </p14:nvContentPartPr>
              <p14:xfrm>
                <a:off x="800680" y="769443"/>
                <a:ext cx="44280" cy="71640"/>
              </p14:xfrm>
            </p:contentPart>
          </mc:Choice>
          <mc:Fallback>
            <p:pic>
              <p:nvPicPr>
                <p:cNvPr id="146" name="Ink 145"/>
                <p:cNvPicPr/>
                <p:nvPr/>
              </p:nvPicPr>
              <p:blipFill>
                <a:blip r:embed="rId250"/>
                <a:stretch>
                  <a:fillRect/>
                </a:stretch>
              </p:blipFill>
              <p:spPr>
                <a:xfrm>
                  <a:off x="799960" y="768723"/>
                  <a:ext cx="45000" cy="74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1">
              <p14:nvContentPartPr>
                <p14:cNvPr id="147" name="Ink 146"/>
                <p14:cNvContentPartPr/>
                <p14:nvPr/>
              </p14:nvContentPartPr>
              <p14:xfrm>
                <a:off x="927040" y="816243"/>
                <a:ext cx="19440" cy="4680"/>
              </p14:xfrm>
            </p:contentPart>
          </mc:Choice>
          <mc:Fallback>
            <p:pic>
              <p:nvPicPr>
                <p:cNvPr id="147" name="Ink 146"/>
                <p:cNvPicPr/>
                <p:nvPr/>
              </p:nvPicPr>
              <p:blipFill>
                <a:blip r:embed="rId252"/>
                <a:stretch>
                  <a:fillRect/>
                </a:stretch>
              </p:blipFill>
              <p:spPr>
                <a:xfrm>
                  <a:off x="925960" y="815523"/>
                  <a:ext cx="20880" cy="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3">
              <p14:nvContentPartPr>
                <p14:cNvPr id="148" name="Ink 147"/>
                <p14:cNvContentPartPr/>
                <p14:nvPr/>
              </p14:nvContentPartPr>
              <p14:xfrm>
                <a:off x="1008760" y="800763"/>
                <a:ext cx="10080" cy="9720"/>
              </p14:xfrm>
            </p:contentPart>
          </mc:Choice>
          <mc:Fallback>
            <p:pic>
              <p:nvPicPr>
                <p:cNvPr id="148" name="Ink 147"/>
                <p:cNvPicPr/>
                <p:nvPr/>
              </p:nvPicPr>
              <p:blipFill>
                <a:blip r:embed="rId254"/>
                <a:stretch>
                  <a:fillRect/>
                </a:stretch>
              </p:blipFill>
              <p:spPr>
                <a:xfrm>
                  <a:off x="1008400" y="800043"/>
                  <a:ext cx="10800" cy="11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5">
              <p14:nvContentPartPr>
                <p14:cNvPr id="149" name="Ink 148"/>
                <p14:cNvContentPartPr/>
                <p14:nvPr/>
              </p14:nvContentPartPr>
              <p14:xfrm>
                <a:off x="1059160" y="802203"/>
                <a:ext cx="20160" cy="7200"/>
              </p14:xfrm>
            </p:contentPart>
          </mc:Choice>
          <mc:Fallback>
            <p:pic>
              <p:nvPicPr>
                <p:cNvPr id="149" name="Ink 148"/>
                <p:cNvPicPr/>
                <p:nvPr/>
              </p:nvPicPr>
              <p:blipFill>
                <a:blip r:embed="rId256"/>
                <a:stretch>
                  <a:fillRect/>
                </a:stretch>
              </p:blipFill>
              <p:spPr>
                <a:xfrm>
                  <a:off x="1058440" y="801483"/>
                  <a:ext cx="21240" cy="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7">
              <p14:nvContentPartPr>
                <p14:cNvPr id="150" name="Ink 149"/>
                <p14:cNvContentPartPr/>
                <p14:nvPr/>
              </p14:nvContentPartPr>
              <p14:xfrm>
                <a:off x="1193800" y="700683"/>
                <a:ext cx="78120" cy="90360"/>
              </p14:xfrm>
            </p:contentPart>
          </mc:Choice>
          <mc:Fallback>
            <p:pic>
              <p:nvPicPr>
                <p:cNvPr id="150" name="Ink 149"/>
                <p:cNvPicPr/>
                <p:nvPr/>
              </p:nvPicPr>
              <p:blipFill>
                <a:blip r:embed="rId258"/>
                <a:stretch>
                  <a:fillRect/>
                </a:stretch>
              </p:blipFill>
              <p:spPr>
                <a:xfrm>
                  <a:off x="1192720" y="698883"/>
                  <a:ext cx="79560" cy="9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9">
              <p14:nvContentPartPr>
                <p14:cNvPr id="151" name="Ink 150"/>
                <p14:cNvContentPartPr/>
                <p14:nvPr/>
              </p14:nvContentPartPr>
              <p14:xfrm>
                <a:off x="1216120" y="703563"/>
                <a:ext cx="39240" cy="93600"/>
              </p14:xfrm>
            </p:contentPart>
          </mc:Choice>
          <mc:Fallback>
            <p:pic>
              <p:nvPicPr>
                <p:cNvPr id="151" name="Ink 150"/>
                <p:cNvPicPr/>
                <p:nvPr/>
              </p:nvPicPr>
              <p:blipFill>
                <a:blip r:embed="rId260"/>
                <a:stretch>
                  <a:fillRect/>
                </a:stretch>
              </p:blipFill>
              <p:spPr>
                <a:xfrm>
                  <a:off x="1215400" y="702479"/>
                  <a:ext cx="40680" cy="9576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1">
              <p14:nvContentPartPr>
                <p14:cNvPr id="152" name="Ink 151"/>
                <p14:cNvContentPartPr/>
                <p14:nvPr/>
              </p14:nvContentPartPr>
              <p14:xfrm>
                <a:off x="1310080" y="799683"/>
                <a:ext cx="71640" cy="63360"/>
              </p14:xfrm>
            </p:contentPart>
          </mc:Choice>
          <mc:Fallback>
            <p:pic>
              <p:nvPicPr>
                <p:cNvPr id="152" name="Ink 151"/>
                <p:cNvPicPr/>
                <p:nvPr/>
              </p:nvPicPr>
              <p:blipFill>
                <a:blip r:embed="rId262"/>
                <a:stretch>
                  <a:fillRect/>
                </a:stretch>
              </p:blipFill>
              <p:spPr>
                <a:xfrm>
                  <a:off x="1309000" y="798243"/>
                  <a:ext cx="73080" cy="6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3">
              <p14:nvContentPartPr>
                <p14:cNvPr id="153" name="Ink 152"/>
                <p14:cNvContentPartPr/>
                <p14:nvPr/>
              </p14:nvContentPartPr>
              <p14:xfrm>
                <a:off x="1408720" y="654963"/>
                <a:ext cx="79560" cy="211680"/>
              </p14:xfrm>
            </p:contentPart>
          </mc:Choice>
          <mc:Fallback>
            <p:pic>
              <p:nvPicPr>
                <p:cNvPr id="153" name="Ink 152"/>
                <p:cNvPicPr/>
                <p:nvPr/>
              </p:nvPicPr>
              <p:blipFill>
                <a:blip r:embed="rId264"/>
                <a:stretch>
                  <a:fillRect/>
                </a:stretch>
              </p:blipFill>
              <p:spPr>
                <a:xfrm>
                  <a:off x="1408000" y="653521"/>
                  <a:ext cx="81360" cy="21384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5">
              <p14:nvContentPartPr>
                <p14:cNvPr id="154" name="Ink 153"/>
                <p14:cNvContentPartPr/>
                <p14:nvPr/>
              </p14:nvContentPartPr>
              <p14:xfrm>
                <a:off x="1621120" y="730923"/>
                <a:ext cx="105840" cy="5400"/>
              </p14:xfrm>
            </p:contentPart>
          </mc:Choice>
          <mc:Fallback>
            <p:pic>
              <p:nvPicPr>
                <p:cNvPr id="154" name="Ink 153"/>
                <p:cNvPicPr/>
                <p:nvPr/>
              </p:nvPicPr>
              <p:blipFill>
                <a:blip r:embed="rId266"/>
                <a:stretch>
                  <a:fillRect/>
                </a:stretch>
              </p:blipFill>
              <p:spPr>
                <a:xfrm>
                  <a:off x="1620040" y="729483"/>
                  <a:ext cx="108000" cy="9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7">
              <p14:nvContentPartPr>
                <p14:cNvPr id="155" name="Ink 154"/>
                <p14:cNvContentPartPr/>
                <p14:nvPr/>
              </p14:nvContentPartPr>
              <p14:xfrm>
                <a:off x="1649200" y="781683"/>
                <a:ext cx="106200" cy="6480"/>
              </p14:xfrm>
            </p:contentPart>
          </mc:Choice>
          <mc:Fallback>
            <p:pic>
              <p:nvPicPr>
                <p:cNvPr id="155" name="Ink 154"/>
                <p:cNvPicPr/>
                <p:nvPr/>
              </p:nvPicPr>
              <p:blipFill>
                <a:blip r:embed="rId268"/>
                <a:stretch>
                  <a:fillRect/>
                </a:stretch>
              </p:blipFill>
              <p:spPr>
                <a:xfrm>
                  <a:off x="1648840" y="779523"/>
                  <a:ext cx="106920" cy="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9">
              <p14:nvContentPartPr>
                <p14:cNvPr id="156" name="Ink 155"/>
                <p14:cNvContentPartPr/>
                <p14:nvPr/>
              </p14:nvContentPartPr>
              <p14:xfrm>
                <a:off x="1863760" y="604923"/>
                <a:ext cx="250560" cy="370800"/>
              </p14:xfrm>
            </p:contentPart>
          </mc:Choice>
          <mc:Fallback>
            <p:pic>
              <p:nvPicPr>
                <p:cNvPr id="156" name="Ink 155"/>
                <p:cNvPicPr/>
                <p:nvPr/>
              </p:nvPicPr>
              <p:blipFill>
                <a:blip r:embed="rId270"/>
                <a:stretch>
                  <a:fillRect/>
                </a:stretch>
              </p:blipFill>
              <p:spPr>
                <a:xfrm>
                  <a:off x="1863039" y="602759"/>
                  <a:ext cx="251642" cy="3751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1">
              <p14:nvContentPartPr>
                <p14:cNvPr id="157" name="Ink 156"/>
                <p14:cNvContentPartPr/>
                <p14:nvPr/>
              </p14:nvContentPartPr>
              <p14:xfrm>
                <a:off x="2179480" y="603483"/>
                <a:ext cx="55440" cy="282960"/>
              </p14:xfrm>
            </p:contentPart>
          </mc:Choice>
          <mc:Fallback>
            <p:pic>
              <p:nvPicPr>
                <p:cNvPr id="157" name="Ink 156"/>
                <p:cNvPicPr/>
                <p:nvPr/>
              </p:nvPicPr>
              <p:blipFill>
                <a:blip r:embed="rId272"/>
                <a:stretch>
                  <a:fillRect/>
                </a:stretch>
              </p:blipFill>
              <p:spPr>
                <a:xfrm>
                  <a:off x="2178400" y="601678"/>
                  <a:ext cx="57240" cy="2865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3">
              <p14:nvContentPartPr>
                <p14:cNvPr id="158" name="Ink 157"/>
                <p14:cNvContentPartPr/>
                <p14:nvPr/>
              </p14:nvContentPartPr>
              <p14:xfrm>
                <a:off x="2286760" y="698883"/>
                <a:ext cx="109440" cy="116640"/>
              </p14:xfrm>
            </p:contentPart>
          </mc:Choice>
          <mc:Fallback>
            <p:pic>
              <p:nvPicPr>
                <p:cNvPr id="158" name="Ink 157"/>
                <p:cNvPicPr/>
                <p:nvPr/>
              </p:nvPicPr>
              <p:blipFill>
                <a:blip r:embed="rId274"/>
                <a:stretch>
                  <a:fillRect/>
                </a:stretch>
              </p:blipFill>
              <p:spPr>
                <a:xfrm>
                  <a:off x="2286038" y="696723"/>
                  <a:ext cx="110524" cy="12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5">
              <p14:nvContentPartPr>
                <p14:cNvPr id="159" name="Ink 158"/>
                <p14:cNvContentPartPr/>
                <p14:nvPr/>
              </p14:nvContentPartPr>
              <p14:xfrm>
                <a:off x="2426800" y="598803"/>
                <a:ext cx="41040" cy="89640"/>
              </p14:xfrm>
            </p:contentPart>
          </mc:Choice>
          <mc:Fallback>
            <p:pic>
              <p:nvPicPr>
                <p:cNvPr id="159" name="Ink 158"/>
                <p:cNvPicPr/>
                <p:nvPr/>
              </p:nvPicPr>
              <p:blipFill>
                <a:blip r:embed="rId276"/>
                <a:stretch>
                  <a:fillRect/>
                </a:stretch>
              </p:blipFill>
              <p:spPr>
                <a:xfrm>
                  <a:off x="2426080" y="598083"/>
                  <a:ext cx="42840" cy="9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7">
              <p14:nvContentPartPr>
                <p14:cNvPr id="160" name="Ink 159"/>
                <p14:cNvContentPartPr/>
                <p14:nvPr/>
              </p14:nvContentPartPr>
              <p14:xfrm>
                <a:off x="2407000" y="607443"/>
                <a:ext cx="58680" cy="96480"/>
              </p14:xfrm>
            </p:contentPart>
          </mc:Choice>
          <mc:Fallback>
            <p:pic>
              <p:nvPicPr>
                <p:cNvPr id="160" name="Ink 159"/>
                <p:cNvPicPr/>
                <p:nvPr/>
              </p:nvPicPr>
              <p:blipFill>
                <a:blip r:embed="rId278"/>
                <a:stretch>
                  <a:fillRect/>
                </a:stretch>
              </p:blipFill>
              <p:spPr>
                <a:xfrm>
                  <a:off x="2405920" y="606723"/>
                  <a:ext cx="60120" cy="9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9">
              <p14:nvContentPartPr>
                <p14:cNvPr id="161" name="Ink 160"/>
                <p14:cNvContentPartPr/>
                <p14:nvPr/>
              </p14:nvContentPartPr>
              <p14:xfrm>
                <a:off x="2495200" y="655323"/>
                <a:ext cx="2880" cy="52200"/>
              </p14:xfrm>
            </p:contentPart>
          </mc:Choice>
          <mc:Fallback>
            <p:pic>
              <p:nvPicPr>
                <p:cNvPr id="161" name="Ink 160"/>
                <p:cNvPicPr/>
                <p:nvPr/>
              </p:nvPicPr>
              <p:blipFill>
                <a:blip r:embed="rId280"/>
                <a:stretch>
                  <a:fillRect/>
                </a:stretch>
              </p:blipFill>
              <p:spPr>
                <a:xfrm>
                  <a:off x="2494120" y="654603"/>
                  <a:ext cx="4680" cy="5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1">
              <p14:nvContentPartPr>
                <p14:cNvPr id="162" name="Ink 161"/>
                <p14:cNvContentPartPr/>
                <p14:nvPr/>
              </p14:nvContentPartPr>
              <p14:xfrm>
                <a:off x="2542360" y="795723"/>
                <a:ext cx="97200" cy="10440"/>
              </p14:xfrm>
            </p:contentPart>
          </mc:Choice>
          <mc:Fallback>
            <p:pic>
              <p:nvPicPr>
                <p:cNvPr id="162" name="Ink 161"/>
                <p:cNvPicPr/>
                <p:nvPr/>
              </p:nvPicPr>
              <p:blipFill>
                <a:blip r:embed="rId282"/>
                <a:stretch>
                  <a:fillRect/>
                </a:stretch>
              </p:blipFill>
              <p:spPr>
                <a:xfrm>
                  <a:off x="2541637" y="795003"/>
                  <a:ext cx="98645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3">
              <p14:nvContentPartPr>
                <p14:cNvPr id="163" name="Ink 162"/>
                <p14:cNvContentPartPr/>
                <p14:nvPr/>
              </p14:nvContentPartPr>
              <p14:xfrm>
                <a:off x="2587000" y="750363"/>
                <a:ext cx="7920" cy="93600"/>
              </p14:xfrm>
            </p:contentPart>
          </mc:Choice>
          <mc:Fallback>
            <p:pic>
              <p:nvPicPr>
                <p:cNvPr id="163" name="Ink 162"/>
                <p:cNvPicPr/>
                <p:nvPr/>
              </p:nvPicPr>
              <p:blipFill>
                <a:blip r:embed="rId284"/>
                <a:stretch>
                  <a:fillRect/>
                </a:stretch>
              </p:blipFill>
              <p:spPr>
                <a:xfrm>
                  <a:off x="2585869" y="749279"/>
                  <a:ext cx="9806" cy="964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5">
              <p14:nvContentPartPr>
                <p14:cNvPr id="164" name="Ink 163"/>
                <p14:cNvContentPartPr/>
                <p14:nvPr/>
              </p14:nvContentPartPr>
              <p14:xfrm>
                <a:off x="2719840" y="727323"/>
                <a:ext cx="131400" cy="129960"/>
              </p14:xfrm>
            </p:contentPart>
          </mc:Choice>
          <mc:Fallback>
            <p:pic>
              <p:nvPicPr>
                <p:cNvPr id="164" name="Ink 163"/>
                <p:cNvPicPr/>
                <p:nvPr/>
              </p:nvPicPr>
              <p:blipFill>
                <a:blip r:embed="rId286"/>
                <a:stretch>
                  <a:fillRect/>
                </a:stretch>
              </p:blipFill>
              <p:spPr>
                <a:xfrm>
                  <a:off x="2719479" y="724803"/>
                  <a:ext cx="132122" cy="13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7">
              <p14:nvContentPartPr>
                <p14:cNvPr id="165" name="Ink 164"/>
                <p14:cNvContentPartPr/>
                <p14:nvPr/>
              </p14:nvContentPartPr>
              <p14:xfrm>
                <a:off x="2856280" y="606363"/>
                <a:ext cx="65160" cy="79200"/>
              </p14:xfrm>
            </p:contentPart>
          </mc:Choice>
          <mc:Fallback>
            <p:pic>
              <p:nvPicPr>
                <p:cNvPr id="165" name="Ink 164"/>
                <p:cNvPicPr/>
                <p:nvPr/>
              </p:nvPicPr>
              <p:blipFill>
                <a:blip r:embed="rId288"/>
                <a:stretch>
                  <a:fillRect/>
                </a:stretch>
              </p:blipFill>
              <p:spPr>
                <a:xfrm>
                  <a:off x="2855560" y="604923"/>
                  <a:ext cx="6624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9">
              <p14:nvContentPartPr>
                <p14:cNvPr id="166" name="Ink 165"/>
                <p14:cNvContentPartPr/>
                <p14:nvPr/>
              </p14:nvContentPartPr>
              <p14:xfrm>
                <a:off x="2847640" y="582243"/>
                <a:ext cx="63360" cy="133200"/>
              </p14:xfrm>
            </p:contentPart>
          </mc:Choice>
          <mc:Fallback>
            <p:pic>
              <p:nvPicPr>
                <p:cNvPr id="166" name="Ink 165"/>
                <p:cNvPicPr/>
                <p:nvPr/>
              </p:nvPicPr>
              <p:blipFill>
                <a:blip r:embed="rId290"/>
                <a:stretch>
                  <a:fillRect/>
                </a:stretch>
              </p:blipFill>
              <p:spPr>
                <a:xfrm>
                  <a:off x="2847280" y="581163"/>
                  <a:ext cx="64440" cy="13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1">
              <p14:nvContentPartPr>
                <p14:cNvPr id="167" name="Ink 166"/>
                <p14:cNvContentPartPr/>
                <p14:nvPr/>
              </p14:nvContentPartPr>
              <p14:xfrm>
                <a:off x="2947360" y="660723"/>
                <a:ext cx="66960" cy="58680"/>
              </p14:xfrm>
            </p:contentPart>
          </mc:Choice>
          <mc:Fallback>
            <p:pic>
              <p:nvPicPr>
                <p:cNvPr id="167" name="Ink 166"/>
                <p:cNvPicPr/>
                <p:nvPr/>
              </p:nvPicPr>
              <p:blipFill>
                <a:blip r:embed="rId292"/>
                <a:stretch>
                  <a:fillRect/>
                </a:stretch>
              </p:blipFill>
              <p:spPr>
                <a:xfrm>
                  <a:off x="2947000" y="658923"/>
                  <a:ext cx="67680" cy="6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3">
              <p14:nvContentPartPr>
                <p14:cNvPr id="168" name="Ink 167"/>
                <p14:cNvContentPartPr/>
                <p14:nvPr/>
              </p14:nvContentPartPr>
              <p14:xfrm>
                <a:off x="3018280" y="769083"/>
                <a:ext cx="82080" cy="10800"/>
              </p14:xfrm>
            </p:contentPart>
          </mc:Choice>
          <mc:Fallback>
            <p:pic>
              <p:nvPicPr>
                <p:cNvPr id="168" name="Ink 167"/>
                <p:cNvPicPr/>
                <p:nvPr/>
              </p:nvPicPr>
              <p:blipFill>
                <a:blip r:embed="rId294"/>
                <a:stretch>
                  <a:fillRect/>
                </a:stretch>
              </p:blipFill>
              <p:spPr>
                <a:xfrm>
                  <a:off x="3017920" y="768363"/>
                  <a:ext cx="83520" cy="1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5">
              <p14:nvContentPartPr>
                <p14:cNvPr id="169" name="Ink 168"/>
                <p14:cNvContentPartPr/>
                <p14:nvPr/>
              </p14:nvContentPartPr>
              <p14:xfrm>
                <a:off x="3067240" y="734523"/>
                <a:ext cx="8640" cy="82080"/>
              </p14:xfrm>
            </p:contentPart>
          </mc:Choice>
          <mc:Fallback>
            <p:pic>
              <p:nvPicPr>
                <p:cNvPr id="169" name="Ink 168"/>
                <p:cNvPicPr/>
                <p:nvPr/>
              </p:nvPicPr>
              <p:blipFill>
                <a:blip r:embed="rId296"/>
                <a:stretch>
                  <a:fillRect/>
                </a:stretch>
              </p:blipFill>
              <p:spPr>
                <a:xfrm>
                  <a:off x="3066160" y="732715"/>
                  <a:ext cx="10800" cy="846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7">
              <p14:nvContentPartPr>
                <p14:cNvPr id="170" name="Ink 169"/>
                <p14:cNvContentPartPr/>
                <p14:nvPr/>
              </p14:nvContentPartPr>
              <p14:xfrm>
                <a:off x="3211600" y="833523"/>
                <a:ext cx="29880" cy="15840"/>
              </p14:xfrm>
            </p:contentPart>
          </mc:Choice>
          <mc:Fallback>
            <p:pic>
              <p:nvPicPr>
                <p:cNvPr id="170" name="Ink 169"/>
                <p:cNvPicPr/>
                <p:nvPr/>
              </p:nvPicPr>
              <p:blipFill>
                <a:blip r:embed="rId298"/>
                <a:stretch>
                  <a:fillRect/>
                </a:stretch>
              </p:blipFill>
              <p:spPr>
                <a:xfrm>
                  <a:off x="3210520" y="832083"/>
                  <a:ext cx="3132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9">
              <p14:nvContentPartPr>
                <p14:cNvPr id="171" name="Ink 170"/>
                <p14:cNvContentPartPr/>
                <p14:nvPr/>
              </p14:nvContentPartPr>
              <p14:xfrm>
                <a:off x="3250480" y="825603"/>
                <a:ext cx="30960" cy="20160"/>
              </p14:xfrm>
            </p:contentPart>
          </mc:Choice>
          <mc:Fallback>
            <p:pic>
              <p:nvPicPr>
                <p:cNvPr id="171" name="Ink 170"/>
                <p:cNvPicPr/>
                <p:nvPr/>
              </p:nvPicPr>
              <p:blipFill>
                <a:blip r:embed="rId300"/>
                <a:stretch>
                  <a:fillRect/>
                </a:stretch>
              </p:blipFill>
              <p:spPr>
                <a:xfrm>
                  <a:off x="3250120" y="824883"/>
                  <a:ext cx="3168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1">
              <p14:nvContentPartPr>
                <p14:cNvPr id="172" name="Ink 171"/>
                <p14:cNvContentPartPr/>
                <p14:nvPr/>
              </p14:nvContentPartPr>
              <p14:xfrm>
                <a:off x="3317440" y="825963"/>
                <a:ext cx="12240" cy="17280"/>
              </p14:xfrm>
            </p:contentPart>
          </mc:Choice>
          <mc:Fallback>
            <p:pic>
              <p:nvPicPr>
                <p:cNvPr id="172" name="Ink 171"/>
                <p:cNvPicPr/>
                <p:nvPr/>
              </p:nvPicPr>
              <p:blipFill>
                <a:blip r:embed="rId302"/>
                <a:stretch>
                  <a:fillRect/>
                </a:stretch>
              </p:blipFill>
              <p:spPr>
                <a:xfrm>
                  <a:off x="3317440" y="825603"/>
                  <a:ext cx="1224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3">
              <p14:nvContentPartPr>
                <p14:cNvPr id="173" name="Ink 172"/>
                <p14:cNvContentPartPr/>
                <p14:nvPr/>
              </p14:nvContentPartPr>
              <p14:xfrm>
                <a:off x="3371080" y="826323"/>
                <a:ext cx="2520" cy="17640"/>
              </p14:xfrm>
            </p:contentPart>
          </mc:Choice>
          <mc:Fallback>
            <p:pic>
              <p:nvPicPr>
                <p:cNvPr id="173" name="Ink 172"/>
                <p:cNvPicPr/>
                <p:nvPr/>
              </p:nvPicPr>
              <p:blipFill>
                <a:blip r:embed="rId304"/>
                <a:stretch>
                  <a:fillRect/>
                </a:stretch>
              </p:blipFill>
              <p:spPr>
                <a:xfrm>
                  <a:off x="3370720" y="825603"/>
                  <a:ext cx="324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5">
              <p14:nvContentPartPr>
                <p14:cNvPr id="174" name="Ink 173"/>
                <p14:cNvContentPartPr/>
                <p14:nvPr/>
              </p14:nvContentPartPr>
              <p14:xfrm>
                <a:off x="3415720" y="828843"/>
                <a:ext cx="1800" cy="6840"/>
              </p14:xfrm>
            </p:contentPart>
          </mc:Choice>
          <mc:Fallback>
            <p:pic>
              <p:nvPicPr>
                <p:cNvPr id="174" name="Ink 173"/>
                <p:cNvPicPr/>
                <p:nvPr/>
              </p:nvPicPr>
              <p:blipFill>
                <a:blip r:embed="rId306"/>
                <a:stretch>
                  <a:fillRect/>
                </a:stretch>
              </p:blipFill>
              <p:spPr>
                <a:xfrm>
                  <a:off x="3415360" y="828483"/>
                  <a:ext cx="2520" cy="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7">
              <p14:nvContentPartPr>
                <p14:cNvPr id="175" name="Ink 174"/>
                <p14:cNvContentPartPr/>
                <p14:nvPr/>
              </p14:nvContentPartPr>
              <p14:xfrm>
                <a:off x="3459640" y="761523"/>
                <a:ext cx="59040" cy="12240"/>
              </p14:xfrm>
            </p:contentPart>
          </mc:Choice>
          <mc:Fallback>
            <p:pic>
              <p:nvPicPr>
                <p:cNvPr id="175" name="Ink 174"/>
                <p:cNvPicPr/>
                <p:nvPr/>
              </p:nvPicPr>
              <p:blipFill>
                <a:blip r:embed="rId308"/>
                <a:stretch>
                  <a:fillRect/>
                </a:stretch>
              </p:blipFill>
              <p:spPr>
                <a:xfrm>
                  <a:off x="3459280" y="759363"/>
                  <a:ext cx="6048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9">
              <p14:nvContentPartPr>
                <p14:cNvPr id="176" name="Ink 175"/>
                <p14:cNvContentPartPr/>
                <p14:nvPr/>
              </p14:nvContentPartPr>
              <p14:xfrm>
                <a:off x="3484120" y="724803"/>
                <a:ext cx="6480" cy="80280"/>
              </p14:xfrm>
            </p:contentPart>
          </mc:Choice>
          <mc:Fallback>
            <p:pic>
              <p:nvPicPr>
                <p:cNvPr id="176" name="Ink 175"/>
                <p:cNvPicPr/>
                <p:nvPr/>
              </p:nvPicPr>
              <p:blipFill>
                <a:blip r:embed="rId310"/>
                <a:stretch>
                  <a:fillRect/>
                </a:stretch>
              </p:blipFill>
              <p:spPr>
                <a:xfrm>
                  <a:off x="3483040" y="723357"/>
                  <a:ext cx="8280" cy="831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1">
              <p14:nvContentPartPr>
                <p14:cNvPr id="177" name="Ink 176"/>
                <p14:cNvContentPartPr/>
                <p14:nvPr/>
              </p14:nvContentPartPr>
              <p14:xfrm>
                <a:off x="3600760" y="683043"/>
                <a:ext cx="126360" cy="142920"/>
              </p14:xfrm>
            </p:contentPart>
          </mc:Choice>
          <mc:Fallback>
            <p:pic>
              <p:nvPicPr>
                <p:cNvPr id="177" name="Ink 176"/>
                <p:cNvPicPr/>
                <p:nvPr/>
              </p:nvPicPr>
              <p:blipFill>
                <a:blip r:embed="rId312"/>
                <a:stretch>
                  <a:fillRect/>
                </a:stretch>
              </p:blipFill>
              <p:spPr>
                <a:xfrm>
                  <a:off x="3599680" y="680878"/>
                  <a:ext cx="127800" cy="14761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3">
              <p14:nvContentPartPr>
                <p14:cNvPr id="178" name="Ink 177"/>
                <p14:cNvContentPartPr/>
                <p14:nvPr/>
              </p14:nvContentPartPr>
              <p14:xfrm>
                <a:off x="3751960" y="568923"/>
                <a:ext cx="45000" cy="79920"/>
              </p14:xfrm>
            </p:contentPart>
          </mc:Choice>
          <mc:Fallback>
            <p:pic>
              <p:nvPicPr>
                <p:cNvPr id="178" name="Ink 177"/>
                <p:cNvPicPr/>
                <p:nvPr/>
              </p:nvPicPr>
              <p:blipFill>
                <a:blip r:embed="rId314"/>
                <a:stretch>
                  <a:fillRect/>
                </a:stretch>
              </p:blipFill>
              <p:spPr>
                <a:xfrm>
                  <a:off x="3751600" y="568563"/>
                  <a:ext cx="4608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5">
              <p14:nvContentPartPr>
                <p14:cNvPr id="179" name="Ink 178"/>
                <p14:cNvContentPartPr/>
                <p14:nvPr/>
              </p14:nvContentPartPr>
              <p14:xfrm>
                <a:off x="3746920" y="568203"/>
                <a:ext cx="53280" cy="86760"/>
              </p14:xfrm>
            </p:contentPart>
          </mc:Choice>
          <mc:Fallback>
            <p:pic>
              <p:nvPicPr>
                <p:cNvPr id="179" name="Ink 178"/>
                <p:cNvPicPr/>
                <p:nvPr/>
              </p:nvPicPr>
              <p:blipFill>
                <a:blip r:embed="rId316"/>
                <a:stretch>
                  <a:fillRect/>
                </a:stretch>
              </p:blipFill>
              <p:spPr>
                <a:xfrm>
                  <a:off x="3746200" y="567123"/>
                  <a:ext cx="54360" cy="9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7">
              <p14:nvContentPartPr>
                <p14:cNvPr id="180" name="Ink 179"/>
                <p14:cNvContentPartPr/>
                <p14:nvPr/>
              </p14:nvContentPartPr>
              <p14:xfrm>
                <a:off x="3809200" y="643803"/>
                <a:ext cx="44280" cy="45000"/>
              </p14:xfrm>
            </p:contentPart>
          </mc:Choice>
          <mc:Fallback>
            <p:pic>
              <p:nvPicPr>
                <p:cNvPr id="180" name="Ink 179"/>
                <p:cNvPicPr/>
                <p:nvPr/>
              </p:nvPicPr>
              <p:blipFill>
                <a:blip r:embed="rId318"/>
                <a:stretch>
                  <a:fillRect/>
                </a:stretch>
              </p:blipFill>
              <p:spPr>
                <a:xfrm>
                  <a:off x="3808111" y="642723"/>
                  <a:ext cx="45732" cy="48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9">
              <p14:nvContentPartPr>
                <p14:cNvPr id="181" name="Ink 180"/>
                <p14:cNvContentPartPr/>
                <p14:nvPr/>
              </p14:nvContentPartPr>
              <p14:xfrm>
                <a:off x="3847360" y="574323"/>
                <a:ext cx="100800" cy="332280"/>
              </p14:xfrm>
            </p:contentPart>
          </mc:Choice>
          <mc:Fallback>
            <p:pic>
              <p:nvPicPr>
                <p:cNvPr id="181" name="Ink 180"/>
                <p:cNvPicPr/>
                <p:nvPr/>
              </p:nvPicPr>
              <p:blipFill>
                <a:blip r:embed="rId320"/>
                <a:stretch>
                  <a:fillRect/>
                </a:stretch>
              </p:blipFill>
              <p:spPr>
                <a:xfrm>
                  <a:off x="3846640" y="572521"/>
                  <a:ext cx="102960" cy="335524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931794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minima of convex function are global</a:t>
            </a:r>
            <a:endParaRPr lang="en-US" dirty="0"/>
          </a:p>
        </p:txBody>
      </p:sp>
      <p:grpSp>
        <p:nvGrpSpPr>
          <p:cNvPr id="144" name="Group 143"/>
          <p:cNvGrpSpPr/>
          <p:nvPr/>
        </p:nvGrpSpPr>
        <p:grpSpPr>
          <a:xfrm>
            <a:off x="424087" y="557714"/>
            <a:ext cx="2345915" cy="1000578"/>
            <a:chOff x="511930" y="339657"/>
            <a:chExt cx="3298572" cy="1406904"/>
          </a:xfrm>
        </p:grpSpPr>
        <p:cxnSp>
          <p:nvCxnSpPr>
            <p:cNvPr id="4" name="Straight Arrow Connector 3"/>
            <p:cNvCxnSpPr/>
            <p:nvPr/>
          </p:nvCxnSpPr>
          <p:spPr>
            <a:xfrm>
              <a:off x="511930" y="1322257"/>
              <a:ext cx="3298572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Arrow Connector 4"/>
            <p:cNvCxnSpPr/>
            <p:nvPr/>
          </p:nvCxnSpPr>
          <p:spPr>
            <a:xfrm flipV="1">
              <a:off x="1693258" y="339657"/>
              <a:ext cx="0" cy="1406904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853044" y="1064740"/>
              <a:ext cx="1535407" cy="198797"/>
            </a:xfrm>
            <a:prstGeom prst="line">
              <a:avLst/>
            </a:prstGeom>
            <a:ln>
              <a:solidFill>
                <a:schemeClr val="accent2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853043" y="1064740"/>
              <a:ext cx="0" cy="257517"/>
            </a:xfrm>
            <a:prstGeom prst="line">
              <a:avLst/>
            </a:prstGeom>
            <a:ln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1505386" y="1319222"/>
              <a:ext cx="662764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1785072" y="1026801"/>
              <a:ext cx="2760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</a:rPr>
                <a:t>R</a:t>
              </a:r>
              <a:endParaRPr lang="en-US" sz="1200" dirty="0">
                <a:solidFill>
                  <a:schemeClr val="accent2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718506" y="1211151"/>
              <a:ext cx="2643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 smtClean="0"/>
                <a:t>x</a:t>
              </a:r>
              <a:endParaRPr lang="en-US" sz="1400" i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256293" y="1263538"/>
              <a:ext cx="2643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/>
                <a:t>y</a:t>
              </a: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24698" y="1558292"/>
            <a:ext cx="2087295" cy="376538"/>
            <a:chOff x="399045" y="1904700"/>
            <a:chExt cx="2805840" cy="506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26" name="Ink 25"/>
                <p14:cNvContentPartPr/>
                <p14:nvPr/>
              </p14:nvContentPartPr>
              <p14:xfrm>
                <a:off x="399045" y="1904700"/>
                <a:ext cx="2805840" cy="50616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89852" y="1895506"/>
                  <a:ext cx="2818420" cy="5245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41" name="Ink 40"/>
                <p14:cNvContentPartPr/>
                <p14:nvPr/>
              </p14:nvContentPartPr>
              <p14:xfrm>
                <a:off x="898005" y="2086140"/>
                <a:ext cx="554760" cy="56520"/>
              </p14:xfrm>
            </p:contentPart>
          </mc:Choice>
          <mc:Fallback xmlns="">
            <p:pic>
              <p:nvPicPr>
                <p:cNvPr id="41" name="Ink 40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90260" y="2075995"/>
                  <a:ext cx="572671" cy="73428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2" name="Ink 131"/>
              <p14:cNvContentPartPr/>
              <p14:nvPr/>
            </p14:nvContentPartPr>
            <p14:xfrm>
              <a:off x="395175" y="521344"/>
              <a:ext cx="2734200" cy="253656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8695" y="508024"/>
                <a:ext cx="2748600" cy="2557440"/>
              </a:xfrm>
              <a:prstGeom prst="rect">
                <a:avLst/>
              </a:prstGeom>
            </p:spPr>
          </p:pic>
        </mc:Fallback>
      </mc:AlternateContent>
      <p:sp>
        <p:nvSpPr>
          <p:cNvPr id="143" name="TextBox 142"/>
          <p:cNvSpPr txBox="1"/>
          <p:nvPr/>
        </p:nvSpPr>
        <p:spPr>
          <a:xfrm>
            <a:off x="104776" y="278992"/>
            <a:ext cx="42931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Proof: </a:t>
            </a:r>
            <a:r>
              <a:rPr lang="en-US" sz="1200" dirty="0" smtClean="0"/>
              <a:t>Assume x is a local minimum and is not a global minimum:</a:t>
            </a:r>
            <a:endParaRPr lang="en-US" sz="1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3" name="Ink 172"/>
              <p14:cNvContentPartPr/>
              <p14:nvPr/>
            </p14:nvContentPartPr>
            <p14:xfrm>
              <a:off x="3200426" y="1254829"/>
              <a:ext cx="428040" cy="20160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193946" y="1253029"/>
                <a:ext cx="44136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4" name="Ink 173"/>
              <p14:cNvContentPartPr/>
              <p14:nvPr/>
            </p14:nvContentPartPr>
            <p14:xfrm>
              <a:off x="5004108" y="2765648"/>
              <a:ext cx="360" cy="36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99428" y="2760968"/>
                <a:ext cx="97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" name="Ink 14"/>
              <p14:cNvContentPartPr/>
              <p14:nvPr/>
            </p14:nvContentPartPr>
            <p14:xfrm>
              <a:off x="837765" y="616339"/>
              <a:ext cx="1837800" cy="7336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33805" y="614180"/>
                <a:ext cx="1855080" cy="7487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4" name="Ink 33"/>
              <p14:cNvContentPartPr/>
              <p14:nvPr/>
            </p14:nvContentPartPr>
            <p14:xfrm>
              <a:off x="2794788" y="1299469"/>
              <a:ext cx="305280" cy="221979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90463" y="1293343"/>
                <a:ext cx="316093" cy="2349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" name="Ink 9"/>
              <p14:cNvContentPartPr/>
              <p14:nvPr/>
            </p14:nvContentPartPr>
            <p14:xfrm>
              <a:off x="192093" y="2022200"/>
              <a:ext cx="4367520" cy="1136646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87053" y="2015361"/>
                <a:ext cx="4379040" cy="114672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659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 programming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39233" y="715779"/>
              <a:ext cx="578880" cy="426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6713" y="713261"/>
                <a:ext cx="588600" cy="4366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2133113" y="1964619"/>
              <a:ext cx="374760" cy="450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29157" y="1957784"/>
                <a:ext cx="384471" cy="461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/>
              <p14:cNvContentPartPr/>
              <p14:nvPr/>
            </p14:nvContentPartPr>
            <p14:xfrm>
              <a:off x="2194313" y="661779"/>
              <a:ext cx="498960" cy="3729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87108" y="656379"/>
                <a:ext cx="511569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" name="Ink 6"/>
              <p14:cNvContentPartPr/>
              <p14:nvPr/>
            </p14:nvContentPartPr>
            <p14:xfrm>
              <a:off x="1578713" y="1087299"/>
              <a:ext cx="759240" cy="3931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572596" y="1080459"/>
                <a:ext cx="772194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8" name="Ink 7"/>
              <p14:cNvContentPartPr/>
              <p14:nvPr/>
            </p14:nvContentPartPr>
            <p14:xfrm>
              <a:off x="748553" y="1208619"/>
              <a:ext cx="511200" cy="1954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41713" y="1201779"/>
                <a:ext cx="52560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9" name="Ink 8"/>
              <p14:cNvContentPartPr/>
              <p14:nvPr/>
            </p14:nvContentPartPr>
            <p14:xfrm>
              <a:off x="671513" y="1612539"/>
              <a:ext cx="1935720" cy="4622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4674" y="1606059"/>
                <a:ext cx="1950117" cy="4752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/>
          <p:cNvSpPr txBox="1"/>
          <p:nvPr/>
        </p:nvSpPr>
        <p:spPr>
          <a:xfrm>
            <a:off x="2453178" y="292447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Convex </a:t>
            </a:r>
            <a:r>
              <a:rPr lang="en-US" dirty="0" smtClean="0">
                <a:solidFill>
                  <a:schemeClr val="accent1"/>
                </a:solidFill>
              </a:rPr>
              <a:t>objective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6739" y="2359305"/>
            <a:ext cx="1701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Convex</a:t>
            </a:r>
            <a:r>
              <a:rPr lang="en-US" dirty="0" smtClean="0">
                <a:solidFill>
                  <a:schemeClr val="accent1"/>
                </a:solidFill>
              </a:rPr>
              <a:t> domain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653" y="665407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“minimize”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0678" y="2005133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“subject to”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2897846" y="2010309"/>
            <a:ext cx="1371600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 descr="File:Circular Paraboloid Quadric.png"/>
          <p:cNvPicPr>
            <a:picLocks noChangeAspect="1" noChangeArrowheads="1"/>
          </p:cNvPicPr>
          <p:nvPr/>
        </p:nvPicPr>
        <p:blipFill>
          <a:blip r:embed="rId1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092" y="503844"/>
            <a:ext cx="1452296" cy="160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72420" y="2681898"/>
            <a:ext cx="3793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Corollary:</a:t>
            </a:r>
            <a:r>
              <a:rPr lang="en-US" dirty="0" smtClean="0"/>
              <a:t> any local optimum is global</a:t>
            </a:r>
          </a:p>
          <a:p>
            <a:r>
              <a:rPr lang="en-US" b="1" dirty="0" smtClean="0"/>
              <a:t>Proof: </a:t>
            </a:r>
            <a:r>
              <a:rPr lang="en-US" dirty="0" smtClean="0"/>
              <a:t>see previous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87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program</a:t>
            </a:r>
            <a:endParaRPr lang="en-US" dirty="0"/>
          </a:p>
        </p:txBody>
      </p:sp>
      <p:sp>
        <p:nvSpPr>
          <p:cNvPr id="17" name="Freeform 16"/>
          <p:cNvSpPr/>
          <p:nvPr/>
        </p:nvSpPr>
        <p:spPr>
          <a:xfrm>
            <a:off x="690608" y="2137340"/>
            <a:ext cx="1845630" cy="583421"/>
          </a:xfrm>
          <a:custGeom>
            <a:avLst/>
            <a:gdLst>
              <a:gd name="connsiteX0" fmla="*/ 645129 w 1845630"/>
              <a:gd name="connsiteY0" fmla="*/ 583421 h 583421"/>
              <a:gd name="connsiteX1" fmla="*/ 0 w 1845630"/>
              <a:gd name="connsiteY1" fmla="*/ 151465 h 583421"/>
              <a:gd name="connsiteX2" fmla="*/ 482445 w 1845630"/>
              <a:gd name="connsiteY2" fmla="*/ 0 h 583421"/>
              <a:gd name="connsiteX3" fmla="*/ 1222940 w 1845630"/>
              <a:gd name="connsiteY3" fmla="*/ 5610 h 583421"/>
              <a:gd name="connsiteX4" fmla="*/ 1845630 w 1845630"/>
              <a:gd name="connsiteY4" fmla="*/ 381468 h 583421"/>
              <a:gd name="connsiteX5" fmla="*/ 645129 w 1845630"/>
              <a:gd name="connsiteY5" fmla="*/ 583421 h 58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630" h="583421">
                <a:moveTo>
                  <a:pt x="645129" y="583421"/>
                </a:moveTo>
                <a:lnTo>
                  <a:pt x="0" y="151465"/>
                </a:lnTo>
                <a:lnTo>
                  <a:pt x="482445" y="0"/>
                </a:lnTo>
                <a:lnTo>
                  <a:pt x="1222940" y="5610"/>
                </a:lnTo>
                <a:lnTo>
                  <a:pt x="1845630" y="381468"/>
                </a:lnTo>
                <a:lnTo>
                  <a:pt x="645129" y="58342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 flipH="1" flipV="1">
            <a:off x="37354" y="1004637"/>
            <a:ext cx="3531090" cy="2120031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-77935" y="2137340"/>
            <a:ext cx="467533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-74102" y="1570750"/>
            <a:ext cx="2857172" cy="1003484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0" name="Ink 29"/>
              <p14:cNvContentPartPr/>
              <p14:nvPr/>
            </p14:nvContentPartPr>
            <p14:xfrm>
              <a:off x="3432764" y="2394954"/>
              <a:ext cx="204840" cy="1792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9884" y="2391714"/>
                <a:ext cx="21744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5" name="Ink 44"/>
              <p14:cNvContentPartPr/>
              <p14:nvPr/>
            </p14:nvContentPartPr>
            <p14:xfrm>
              <a:off x="796088" y="313579"/>
              <a:ext cx="465480" cy="375105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9248" y="309983"/>
                <a:ext cx="484560" cy="3869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6" name="Ink 45"/>
              <p14:cNvContentPartPr/>
              <p14:nvPr/>
            </p14:nvContentPartPr>
            <p14:xfrm>
              <a:off x="104204" y="308539"/>
              <a:ext cx="718524" cy="1593575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8439" y="300978"/>
                <a:ext cx="728614" cy="1610857"/>
              </a:xfrm>
              <a:prstGeom prst="rect">
                <a:avLst/>
              </a:prstGeom>
            </p:spPr>
          </p:pic>
        </mc:Fallback>
      </mc:AlternateContent>
      <p:cxnSp>
        <p:nvCxnSpPr>
          <p:cNvPr id="48" name="Straight Connector 47"/>
          <p:cNvCxnSpPr>
            <a:stCxn id="17" idx="4"/>
          </p:cNvCxnSpPr>
          <p:nvPr/>
        </p:nvCxnSpPr>
        <p:spPr>
          <a:xfrm flipV="1">
            <a:off x="2536238" y="768545"/>
            <a:ext cx="0" cy="175026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1921962" y="387077"/>
            <a:ext cx="0" cy="175026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V="1">
            <a:off x="1185207" y="379160"/>
            <a:ext cx="0" cy="175026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V="1">
            <a:off x="690608" y="521712"/>
            <a:ext cx="0" cy="175026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 51"/>
          <p:cNvSpPr/>
          <p:nvPr/>
        </p:nvSpPr>
        <p:spPr>
          <a:xfrm>
            <a:off x="690608" y="824643"/>
            <a:ext cx="1845630" cy="1121963"/>
          </a:xfrm>
          <a:custGeom>
            <a:avLst/>
            <a:gdLst>
              <a:gd name="connsiteX0" fmla="*/ 0 w 1845630"/>
              <a:gd name="connsiteY0" fmla="*/ 431956 h 1127573"/>
              <a:gd name="connsiteX1" fmla="*/ 488054 w 1845630"/>
              <a:gd name="connsiteY1" fmla="*/ 39269 h 1127573"/>
              <a:gd name="connsiteX2" fmla="*/ 1217330 w 1845630"/>
              <a:gd name="connsiteY2" fmla="*/ 0 h 1127573"/>
              <a:gd name="connsiteX3" fmla="*/ 1845630 w 1845630"/>
              <a:gd name="connsiteY3" fmla="*/ 437566 h 1127573"/>
              <a:gd name="connsiteX4" fmla="*/ 673178 w 1845630"/>
              <a:gd name="connsiteY4" fmla="*/ 1127573 h 1127573"/>
              <a:gd name="connsiteX5" fmla="*/ 0 w 1845630"/>
              <a:gd name="connsiteY5" fmla="*/ 431956 h 1127573"/>
              <a:gd name="connsiteX0" fmla="*/ 0 w 1845630"/>
              <a:gd name="connsiteY0" fmla="*/ 431956 h 1121963"/>
              <a:gd name="connsiteX1" fmla="*/ 488054 w 1845630"/>
              <a:gd name="connsiteY1" fmla="*/ 39269 h 1121963"/>
              <a:gd name="connsiteX2" fmla="*/ 1217330 w 1845630"/>
              <a:gd name="connsiteY2" fmla="*/ 0 h 1121963"/>
              <a:gd name="connsiteX3" fmla="*/ 1845630 w 1845630"/>
              <a:gd name="connsiteY3" fmla="*/ 437566 h 1121963"/>
              <a:gd name="connsiteX4" fmla="*/ 656349 w 1845630"/>
              <a:gd name="connsiteY4" fmla="*/ 1121963 h 1121963"/>
              <a:gd name="connsiteX5" fmla="*/ 0 w 1845630"/>
              <a:gd name="connsiteY5" fmla="*/ 431956 h 1121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630" h="1121963">
                <a:moveTo>
                  <a:pt x="0" y="431956"/>
                </a:moveTo>
                <a:lnTo>
                  <a:pt x="488054" y="39269"/>
                </a:lnTo>
                <a:lnTo>
                  <a:pt x="1217330" y="0"/>
                </a:lnTo>
                <a:lnTo>
                  <a:pt x="1845630" y="437566"/>
                </a:lnTo>
                <a:lnTo>
                  <a:pt x="656349" y="1121963"/>
                </a:lnTo>
                <a:lnTo>
                  <a:pt x="0" y="431956"/>
                </a:lnTo>
                <a:close/>
              </a:path>
            </a:pathLst>
          </a:custGeom>
          <a:solidFill>
            <a:srgbClr val="FBD0E4">
              <a:alpha val="60000"/>
            </a:srgbClr>
          </a:solidFill>
          <a:ln>
            <a:solidFill>
              <a:srgbClr val="EA157A">
                <a:alpha val="83922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241822" y="1986815"/>
            <a:ext cx="1565140" cy="105931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488654" y="2389781"/>
            <a:ext cx="2866617" cy="47893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Ink 27"/>
              <p14:cNvContentPartPr/>
              <p14:nvPr/>
            </p14:nvContentPartPr>
            <p14:xfrm>
              <a:off x="3463949" y="296240"/>
              <a:ext cx="839548" cy="505813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57112" y="289045"/>
                <a:ext cx="853942" cy="5173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2698719" y="852853"/>
              <a:ext cx="1442638" cy="987725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91878" y="845654"/>
                <a:ext cx="1459919" cy="1005003"/>
              </a:xfrm>
              <a:prstGeom prst="rect">
                <a:avLst/>
              </a:prstGeom>
            </p:spPr>
          </p:pic>
        </mc:Fallback>
      </mc:AlternateContent>
      <p:cxnSp>
        <p:nvCxnSpPr>
          <p:cNvPr id="16" name="Straight Arrow Connector 15"/>
          <p:cNvCxnSpPr/>
          <p:nvPr/>
        </p:nvCxnSpPr>
        <p:spPr>
          <a:xfrm flipV="1">
            <a:off x="1341347" y="600251"/>
            <a:ext cx="0" cy="26646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0" y="1822721"/>
            <a:ext cx="2234141" cy="1516042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-77935" y="2182253"/>
            <a:ext cx="4675337" cy="781129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4657980" y="1098123"/>
              <a:ext cx="133920" cy="6328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56540" y="1096683"/>
                <a:ext cx="136800" cy="63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Ink 12"/>
              <p14:cNvContentPartPr/>
              <p14:nvPr/>
            </p14:nvContentPartPr>
            <p14:xfrm>
              <a:off x="3521820" y="908403"/>
              <a:ext cx="126000" cy="2502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15340" y="902274"/>
                <a:ext cx="138960" cy="26281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658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Sublevel sets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348" y="449482"/>
            <a:ext cx="3896232" cy="1997432"/>
          </a:xfrm>
        </p:spPr>
        <p:txBody>
          <a:bodyPr/>
          <a:lstStyle/>
          <a:p>
            <a:r>
              <a:rPr lang="en-US" b="1" dirty="0" smtClean="0"/>
              <a:t>Sublevel set:</a:t>
            </a:r>
          </a:p>
          <a:p>
            <a:endParaRPr lang="en-US" b="1" dirty="0"/>
          </a:p>
          <a:p>
            <a:endParaRPr lang="en-US" b="1" dirty="0" smtClean="0"/>
          </a:p>
          <a:p>
            <a:r>
              <a:rPr lang="en-US" b="1" dirty="0" smtClean="0"/>
              <a:t>Corollary:</a:t>
            </a:r>
            <a:r>
              <a:rPr lang="en-US" dirty="0" smtClean="0"/>
              <a:t> if f is convex then all sublevel sets are convex.</a:t>
            </a:r>
          </a:p>
          <a:p>
            <a:endParaRPr lang="en-US" dirty="0"/>
          </a:p>
          <a:p>
            <a:r>
              <a:rPr lang="en-US" dirty="0" smtClean="0"/>
              <a:t>Is the opposite true?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1718627" y="370187"/>
            <a:ext cx="2553120" cy="378360"/>
            <a:chOff x="1903260" y="799291"/>
            <a:chExt cx="2553120" cy="378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4" name="Ink 3"/>
                <p14:cNvContentPartPr/>
                <p14:nvPr/>
              </p14:nvContentPartPr>
              <p14:xfrm>
                <a:off x="1903260" y="911971"/>
                <a:ext cx="132480" cy="199800"/>
              </p14:xfrm>
            </p:contentPart>
          </mc:Choice>
          <mc:Fallback xmlns="">
            <p:pic>
              <p:nvPicPr>
                <p:cNvPr id="4" name="Ink 3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902900" y="909811"/>
                  <a:ext cx="133920" cy="204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k 5"/>
                <p14:cNvContentPartPr/>
                <p14:nvPr/>
              </p14:nvContentPartPr>
              <p14:xfrm>
                <a:off x="2019900" y="1087291"/>
                <a:ext cx="112680" cy="8352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018820" y="1085491"/>
                  <a:ext cx="114480" cy="8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8" name="Ink 7"/>
                <p14:cNvContentPartPr/>
                <p14:nvPr/>
              </p14:nvContentPartPr>
              <p14:xfrm>
                <a:off x="2192340" y="993331"/>
                <a:ext cx="95040" cy="1296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191260" y="991171"/>
                  <a:ext cx="9720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9" name="Ink 8"/>
                <p14:cNvContentPartPr/>
                <p14:nvPr/>
              </p14:nvContentPartPr>
              <p14:xfrm>
                <a:off x="2208540" y="1037971"/>
                <a:ext cx="89280" cy="720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207820" y="1035811"/>
                  <a:ext cx="90360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1" name="Ink 10"/>
                <p14:cNvContentPartPr/>
                <p14:nvPr/>
              </p14:nvContentPartPr>
              <p14:xfrm>
                <a:off x="2397900" y="838171"/>
                <a:ext cx="117000" cy="33948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396820" y="836371"/>
                  <a:ext cx="118440" cy="342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2" name="Ink 11"/>
                <p14:cNvContentPartPr/>
                <p14:nvPr/>
              </p14:nvContentPartPr>
              <p14:xfrm>
                <a:off x="2554860" y="998731"/>
                <a:ext cx="64440" cy="7128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553780" y="996571"/>
                  <a:ext cx="65880" cy="7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3" name="Ink 12"/>
                <p14:cNvContentPartPr/>
                <p14:nvPr/>
              </p14:nvContentPartPr>
              <p14:xfrm>
                <a:off x="2538300" y="974971"/>
                <a:ext cx="86400" cy="11088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537580" y="973891"/>
                  <a:ext cx="87840" cy="11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4" name="Ink 13"/>
                <p14:cNvContentPartPr/>
                <p14:nvPr/>
              </p14:nvContentPartPr>
              <p14:xfrm>
                <a:off x="2671140" y="986131"/>
                <a:ext cx="108360" cy="9288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670060" y="983971"/>
                  <a:ext cx="109800" cy="97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5" name="Ink 14"/>
                <p14:cNvContentPartPr/>
                <p14:nvPr/>
              </p14:nvContentPartPr>
              <p14:xfrm>
                <a:off x="2683020" y="1022851"/>
                <a:ext cx="74520" cy="2448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2681940" y="1022491"/>
                  <a:ext cx="75960" cy="2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6" name="Ink 15"/>
                <p14:cNvContentPartPr/>
                <p14:nvPr/>
              </p14:nvContentPartPr>
              <p14:xfrm>
                <a:off x="2865540" y="858331"/>
                <a:ext cx="164880" cy="24084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864460" y="856171"/>
                  <a:ext cx="167040" cy="245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7" name="Ink 16"/>
                <p14:cNvContentPartPr/>
                <p14:nvPr/>
              </p14:nvContentPartPr>
              <p14:xfrm>
                <a:off x="3067140" y="1001251"/>
                <a:ext cx="96480" cy="4932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3066060" y="999811"/>
                  <a:ext cx="97920" cy="52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8" name="Ink 17"/>
                <p14:cNvContentPartPr/>
                <p14:nvPr/>
              </p14:nvContentPartPr>
              <p14:xfrm>
                <a:off x="3226980" y="842491"/>
                <a:ext cx="113760" cy="31860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3226260" y="840331"/>
                  <a:ext cx="115200" cy="322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9" name="Ink 18"/>
                <p14:cNvContentPartPr/>
                <p14:nvPr/>
              </p14:nvContentPartPr>
              <p14:xfrm>
                <a:off x="3207900" y="1018891"/>
                <a:ext cx="79200" cy="2016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3207180" y="1018171"/>
                  <a:ext cx="80280" cy="2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0" name="Ink 19"/>
                <p14:cNvContentPartPr/>
                <p14:nvPr/>
              </p14:nvContentPartPr>
              <p14:xfrm>
                <a:off x="3424980" y="824131"/>
                <a:ext cx="36720" cy="27720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423900" y="822331"/>
                  <a:ext cx="38880" cy="28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1" name="Ink 20"/>
                <p14:cNvContentPartPr/>
                <p14:nvPr/>
              </p14:nvContentPartPr>
              <p14:xfrm>
                <a:off x="3623340" y="844291"/>
                <a:ext cx="84600" cy="24732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3622980" y="842131"/>
                  <a:ext cx="86040" cy="251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2" name="Ink 21"/>
                <p14:cNvContentPartPr/>
                <p14:nvPr/>
              </p14:nvContentPartPr>
              <p14:xfrm>
                <a:off x="3589140" y="990811"/>
                <a:ext cx="90360" cy="2052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3588060" y="990451"/>
                  <a:ext cx="91440" cy="2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3" name="Ink 22"/>
                <p14:cNvContentPartPr/>
                <p14:nvPr/>
              </p14:nvContentPartPr>
              <p14:xfrm>
                <a:off x="3722700" y="879931"/>
                <a:ext cx="73800" cy="21600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3721620" y="877771"/>
                  <a:ext cx="75960" cy="219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4" name="Ink 23"/>
                <p14:cNvContentPartPr/>
                <p14:nvPr/>
              </p14:nvContentPartPr>
              <p14:xfrm>
                <a:off x="3829620" y="962731"/>
                <a:ext cx="56880" cy="6660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3828900" y="960931"/>
                  <a:ext cx="5796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5" name="Ink 24"/>
                <p14:cNvContentPartPr/>
                <p14:nvPr/>
              </p14:nvContentPartPr>
              <p14:xfrm>
                <a:off x="3808740" y="970651"/>
                <a:ext cx="73800" cy="7992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3808020" y="969571"/>
                  <a:ext cx="75240" cy="8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6" name="Ink 25"/>
                <p14:cNvContentPartPr/>
                <p14:nvPr/>
              </p14:nvContentPartPr>
              <p14:xfrm>
                <a:off x="3910260" y="866251"/>
                <a:ext cx="53280" cy="22968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3909540" y="864811"/>
                  <a:ext cx="55080" cy="231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7" name="Ink 26"/>
                <p14:cNvContentPartPr/>
                <p14:nvPr/>
              </p14:nvContentPartPr>
              <p14:xfrm>
                <a:off x="4067220" y="924571"/>
                <a:ext cx="100080" cy="8064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4066140" y="922411"/>
                  <a:ext cx="101880" cy="8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28" name="Ink 27"/>
                <p14:cNvContentPartPr/>
                <p14:nvPr/>
              </p14:nvContentPartPr>
              <p14:xfrm>
                <a:off x="4067580" y="1028251"/>
                <a:ext cx="86040" cy="1116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4067220" y="1026451"/>
                  <a:ext cx="8676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29" name="Ink 28"/>
                <p14:cNvContentPartPr/>
                <p14:nvPr/>
              </p14:nvContentPartPr>
              <p14:xfrm>
                <a:off x="4231020" y="932491"/>
                <a:ext cx="113040" cy="9972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4229940" y="930691"/>
                  <a:ext cx="114840" cy="10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0" name="Ink 29"/>
                <p14:cNvContentPartPr/>
                <p14:nvPr/>
              </p14:nvContentPartPr>
              <p14:xfrm>
                <a:off x="4371780" y="799291"/>
                <a:ext cx="84600" cy="31680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4371420" y="797491"/>
                  <a:ext cx="86040" cy="3204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25319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Quasiconvex</a:t>
            </a:r>
            <a:r>
              <a:rPr lang="en-US" dirty="0" smtClean="0"/>
              <a:t> functions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8899" y="374400"/>
            <a:ext cx="4159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Definition: </a:t>
            </a:r>
            <a:r>
              <a:rPr lang="en-US" dirty="0" smtClean="0"/>
              <a:t>the function is </a:t>
            </a:r>
            <a:r>
              <a:rPr lang="en-US" dirty="0" err="1" smtClean="0"/>
              <a:t>quasiconvex</a:t>
            </a:r>
            <a:r>
              <a:rPr lang="en-US" dirty="0" smtClean="0"/>
              <a:t> if all sublevel sets are convex.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00504" y="2024269"/>
            <a:ext cx="3298572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1381832" y="1041669"/>
            <a:ext cx="0" cy="1406904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8900" y="2671682"/>
            <a:ext cx="444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Non-trivial example: </a:t>
            </a:r>
            <a:r>
              <a:rPr lang="en-US" i="1" dirty="0" smtClean="0"/>
              <a:t>length(x) = max</a:t>
            </a:r>
            <a:r>
              <a:rPr lang="en-US" sz="2400" i="1" baseline="-25000" dirty="0" smtClean="0"/>
              <a:t>i </a:t>
            </a:r>
            <a:r>
              <a:rPr lang="en-US" i="1" dirty="0" smtClean="0"/>
              <a:t>[x</a:t>
            </a:r>
            <a:r>
              <a:rPr lang="en-US" sz="2400" i="1" baseline="-25000" dirty="0" smtClean="0"/>
              <a:t>i</a:t>
            </a:r>
            <a:r>
              <a:rPr lang="en-US" i="1" dirty="0" smtClean="0"/>
              <a:t> ≠ 0]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06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</a:t>
            </a:r>
            <a:r>
              <a:rPr lang="en-US" dirty="0" err="1" smtClean="0"/>
              <a:t>quasiconvex</a:t>
            </a:r>
            <a:r>
              <a:rPr lang="en-US" dirty="0" smtClean="0"/>
              <a:t> problems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1893" y="1476322"/>
            <a:ext cx="273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Solution: “bisection” over t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291893" y="366627"/>
              <a:ext cx="1935720" cy="8456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5054" y="359787"/>
                <a:ext cx="1950117" cy="859320"/>
              </a:xfrm>
              <a:prstGeom prst="rect">
                <a:avLst/>
              </a:prstGeom>
            </p:spPr>
          </p:pic>
        </mc:Fallback>
      </mc:AlternateContent>
      <p:grpSp>
        <p:nvGrpSpPr>
          <p:cNvPr id="38" name="Group 37"/>
          <p:cNvGrpSpPr/>
          <p:nvPr/>
        </p:nvGrpSpPr>
        <p:grpSpPr>
          <a:xfrm>
            <a:off x="786691" y="1941185"/>
            <a:ext cx="2038243" cy="1118736"/>
            <a:chOff x="786691" y="1941185"/>
            <a:chExt cx="2038243" cy="111873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8" name="Ink 7"/>
                <p14:cNvContentPartPr/>
                <p14:nvPr/>
              </p14:nvContentPartPr>
              <p14:xfrm>
                <a:off x="992421" y="2119803"/>
                <a:ext cx="177120" cy="13320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991341" y="2118003"/>
                  <a:ext cx="178560" cy="137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9" name="Ink 8"/>
                <p14:cNvContentPartPr/>
                <p14:nvPr/>
              </p14:nvContentPartPr>
              <p14:xfrm>
                <a:off x="1197621" y="2170923"/>
                <a:ext cx="7560" cy="4932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196181" y="2169123"/>
                  <a:ext cx="10080" cy="53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0" name="Ink 9"/>
                <p14:cNvContentPartPr/>
                <p14:nvPr/>
              </p14:nvContentPartPr>
              <p14:xfrm>
                <a:off x="1225701" y="2120523"/>
                <a:ext cx="2880" cy="1152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224981" y="2118723"/>
                  <a:ext cx="3960" cy="1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1" name="Ink 10"/>
                <p14:cNvContentPartPr/>
                <p14:nvPr/>
              </p14:nvContentPartPr>
              <p14:xfrm>
                <a:off x="1256301" y="2121963"/>
                <a:ext cx="90720" cy="10764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255581" y="2119803"/>
                  <a:ext cx="9252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3" name="Ink 12"/>
                <p14:cNvContentPartPr/>
                <p14:nvPr/>
              </p14:nvContentPartPr>
              <p14:xfrm>
                <a:off x="1632141" y="2052483"/>
                <a:ext cx="75240" cy="15588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631061" y="2050323"/>
                  <a:ext cx="77040" cy="16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4" name="Ink 13"/>
                <p14:cNvContentPartPr/>
                <p14:nvPr/>
              </p14:nvContentPartPr>
              <p14:xfrm>
                <a:off x="978381" y="2419323"/>
                <a:ext cx="85680" cy="12888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977301" y="2417163"/>
                  <a:ext cx="87840" cy="133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5" name="Ink 14"/>
                <p14:cNvContentPartPr/>
                <p14:nvPr/>
              </p14:nvContentPartPr>
              <p14:xfrm>
                <a:off x="1104381" y="2533443"/>
                <a:ext cx="8280" cy="1152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103301" y="2531643"/>
                  <a:ext cx="1044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6" name="Ink 15"/>
                <p14:cNvContentPartPr/>
                <p14:nvPr/>
              </p14:nvContentPartPr>
              <p14:xfrm>
                <a:off x="1193661" y="2349843"/>
                <a:ext cx="60120" cy="18864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192221" y="2347683"/>
                  <a:ext cx="61920" cy="193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7" name="Ink 16"/>
                <p14:cNvContentPartPr/>
                <p14:nvPr/>
              </p14:nvContentPartPr>
              <p14:xfrm>
                <a:off x="1168461" y="2451363"/>
                <a:ext cx="89280" cy="108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167381" y="2448843"/>
                  <a:ext cx="90360" cy="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8" name="Ink 17"/>
                <p14:cNvContentPartPr/>
                <p14:nvPr/>
              </p14:nvContentPartPr>
              <p14:xfrm>
                <a:off x="1318221" y="2509323"/>
                <a:ext cx="9360" cy="756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317141" y="2507523"/>
                  <a:ext cx="1080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9" name="Ink 18"/>
                <p14:cNvContentPartPr/>
                <p14:nvPr/>
              </p14:nvContentPartPr>
              <p14:xfrm>
                <a:off x="1442781" y="2406003"/>
                <a:ext cx="3960" cy="1368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442061" y="2403843"/>
                  <a:ext cx="5040" cy="16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0" name="Ink 19"/>
                <p14:cNvContentPartPr/>
                <p14:nvPr/>
              </p14:nvContentPartPr>
              <p14:xfrm>
                <a:off x="1421181" y="2496363"/>
                <a:ext cx="12960" cy="2124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420461" y="2494923"/>
                  <a:ext cx="14400" cy="2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1" name="Ink 20"/>
                <p14:cNvContentPartPr/>
                <p14:nvPr/>
              </p14:nvContentPartPr>
              <p14:xfrm>
                <a:off x="1687221" y="2383323"/>
                <a:ext cx="78120" cy="11952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1686501" y="2381523"/>
                  <a:ext cx="79200" cy="123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2" name="Ink 21"/>
                <p14:cNvContentPartPr/>
                <p14:nvPr/>
              </p14:nvContentPartPr>
              <p14:xfrm>
                <a:off x="1682541" y="2412123"/>
                <a:ext cx="83520" cy="9900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681821" y="2410323"/>
                  <a:ext cx="84960" cy="102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3" name="Ink 22"/>
                <p14:cNvContentPartPr/>
                <p14:nvPr/>
              </p14:nvContentPartPr>
              <p14:xfrm>
                <a:off x="1825101" y="2408883"/>
                <a:ext cx="83520" cy="9756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824021" y="2406715"/>
                  <a:ext cx="84960" cy="1018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4" name="Ink 23"/>
                <p14:cNvContentPartPr/>
                <p14:nvPr/>
              </p14:nvContentPartPr>
              <p14:xfrm>
                <a:off x="1812501" y="2461803"/>
                <a:ext cx="76320" cy="21600"/>
              </p14:xfrm>
            </p:contentPart>
          </mc:Choice>
          <mc:Fallback xmlns="">
            <p:pic>
              <p:nvPicPr>
                <p:cNvPr id="24" name="Ink 23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811781" y="2461443"/>
                  <a:ext cx="77400" cy="2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5" name="Ink 24"/>
                <p14:cNvContentPartPr/>
                <p14:nvPr/>
              </p14:nvContentPartPr>
              <p14:xfrm>
                <a:off x="2012661" y="2336883"/>
                <a:ext cx="180360" cy="16560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2011581" y="2334363"/>
                  <a:ext cx="182880" cy="170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6" name="Ink 25"/>
                <p14:cNvContentPartPr/>
                <p14:nvPr/>
              </p14:nvContentPartPr>
              <p14:xfrm>
                <a:off x="1682181" y="2625603"/>
                <a:ext cx="74520" cy="26136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681821" y="2623443"/>
                  <a:ext cx="75960" cy="26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7" name="Ink 26"/>
                <p14:cNvContentPartPr/>
                <p14:nvPr/>
              </p14:nvContentPartPr>
              <p14:xfrm>
                <a:off x="1658781" y="2775723"/>
                <a:ext cx="81360" cy="2628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657701" y="2773563"/>
                  <a:ext cx="82440" cy="30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8" name="Ink 27"/>
                <p14:cNvContentPartPr/>
                <p14:nvPr/>
              </p14:nvContentPartPr>
              <p14:xfrm>
                <a:off x="1762821" y="2792643"/>
                <a:ext cx="60120" cy="5184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762461" y="2790483"/>
                  <a:ext cx="6156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29" name="Ink 28"/>
                <p14:cNvContentPartPr/>
                <p14:nvPr/>
              </p14:nvContentPartPr>
              <p14:xfrm>
                <a:off x="1893501" y="2649003"/>
                <a:ext cx="66600" cy="20160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892421" y="2646843"/>
                  <a:ext cx="67680" cy="205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30" name="Ink 29"/>
                <p14:cNvContentPartPr/>
                <p14:nvPr/>
              </p14:nvContentPartPr>
              <p14:xfrm>
                <a:off x="2006181" y="2731803"/>
                <a:ext cx="75240" cy="6804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2005101" y="2730363"/>
                  <a:ext cx="76320" cy="71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1" name="Ink 30"/>
                <p14:cNvContentPartPr/>
                <p14:nvPr/>
              </p14:nvContentPartPr>
              <p14:xfrm>
                <a:off x="1999701" y="2731803"/>
                <a:ext cx="83880" cy="8424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1998621" y="2730723"/>
                  <a:ext cx="85680" cy="87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2" name="Ink 31"/>
                <p14:cNvContentPartPr/>
                <p14:nvPr/>
              </p14:nvContentPartPr>
              <p14:xfrm>
                <a:off x="2075661" y="2655843"/>
                <a:ext cx="74880" cy="23220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2074941" y="2654043"/>
                  <a:ext cx="77040" cy="234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3" name="Ink 32"/>
                <p14:cNvContentPartPr/>
                <p14:nvPr/>
              </p14:nvContentPartPr>
              <p14:xfrm>
                <a:off x="2268981" y="2720283"/>
                <a:ext cx="99000" cy="9828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2267901" y="2718483"/>
                  <a:ext cx="100440" cy="100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4" name="Ink 33"/>
                <p14:cNvContentPartPr/>
                <p14:nvPr/>
              </p14:nvContentPartPr>
              <p14:xfrm>
                <a:off x="2272221" y="2821803"/>
                <a:ext cx="110160" cy="3600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2271141" y="2820003"/>
                  <a:ext cx="11160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35" name="Ink 34"/>
                <p14:cNvContentPartPr/>
                <p14:nvPr/>
              </p14:nvContentPartPr>
              <p14:xfrm>
                <a:off x="2513421" y="2614443"/>
                <a:ext cx="75240" cy="246240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2512341" y="2612283"/>
                  <a:ext cx="76680" cy="250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36" name="Ink 35"/>
                <p14:cNvContentPartPr/>
                <p14:nvPr/>
              </p14:nvContentPartPr>
              <p14:xfrm>
                <a:off x="2486781" y="2753763"/>
                <a:ext cx="69840" cy="1188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2485701" y="2751243"/>
                  <a:ext cx="71640" cy="1620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37" name="Rectangle 36"/>
            <p:cNvSpPr/>
            <p:nvPr/>
          </p:nvSpPr>
          <p:spPr>
            <a:xfrm>
              <a:off x="786691" y="1941185"/>
              <a:ext cx="2038243" cy="111873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34714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449162" y="940630"/>
            <a:ext cx="1371600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41300" y="1504950"/>
            <a:ext cx="4572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603250" y="1524000"/>
            <a:ext cx="609600" cy="17526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Isosceles Triangle 10"/>
          <p:cNvSpPr/>
          <p:nvPr/>
        </p:nvSpPr>
        <p:spPr>
          <a:xfrm>
            <a:off x="1728108" y="445079"/>
            <a:ext cx="304800" cy="3048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/>
          <p:cNvSpPr/>
          <p:nvPr/>
        </p:nvSpPr>
        <p:spPr>
          <a:xfrm>
            <a:off x="404133" y="388180"/>
            <a:ext cx="952500" cy="9525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/>
          <p:cNvSpPr/>
          <p:nvPr/>
        </p:nvSpPr>
        <p:spPr>
          <a:xfrm>
            <a:off x="2757714" y="369130"/>
            <a:ext cx="990600" cy="990600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Block Arc 14"/>
          <p:cNvSpPr/>
          <p:nvPr/>
        </p:nvSpPr>
        <p:spPr>
          <a:xfrm>
            <a:off x="1612900" y="1524000"/>
            <a:ext cx="1143000" cy="1143000"/>
          </a:xfrm>
          <a:prstGeom prst="blockArc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Flowchart: Magnetic Disk 2"/>
          <p:cNvSpPr/>
          <p:nvPr/>
        </p:nvSpPr>
        <p:spPr>
          <a:xfrm>
            <a:off x="3251200" y="1340680"/>
            <a:ext cx="1259169" cy="84364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ube 8"/>
          <p:cNvSpPr/>
          <p:nvPr/>
        </p:nvSpPr>
        <p:spPr>
          <a:xfrm>
            <a:off x="2672443" y="2569029"/>
            <a:ext cx="1877786" cy="685800"/>
          </a:xfrm>
          <a:prstGeom prst="cube">
            <a:avLst>
              <a:gd name="adj" fmla="val 686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be 12"/>
          <p:cNvSpPr/>
          <p:nvPr/>
        </p:nvSpPr>
        <p:spPr>
          <a:xfrm>
            <a:off x="3314700" y="2292311"/>
            <a:ext cx="636814" cy="546139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c 24"/>
          <p:cNvSpPr/>
          <p:nvPr/>
        </p:nvSpPr>
        <p:spPr>
          <a:xfrm>
            <a:off x="776289" y="2327690"/>
            <a:ext cx="1160688" cy="1393371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4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convex sets: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3808" y="281857"/>
            <a:ext cx="43285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400" dirty="0" smtClean="0"/>
              <a:t>Empty set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400" dirty="0" smtClean="0"/>
              <a:t>Complete space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400" dirty="0" err="1" smtClean="0"/>
              <a:t>Halfspace</a:t>
            </a:r>
            <a:endParaRPr lang="en-US" sz="1400" dirty="0" smtClean="0"/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400" dirty="0" smtClean="0"/>
              <a:t>Affine set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400" u="sng" dirty="0" smtClean="0"/>
              <a:t>Intersection </a:t>
            </a:r>
            <a:r>
              <a:rPr lang="en-US" sz="1400" u="sng" dirty="0" smtClean="0"/>
              <a:t>of any number of convex sets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400" dirty="0" smtClean="0"/>
              <a:t>Polygon</a:t>
            </a:r>
            <a:endParaRPr lang="en-US" sz="1400" dirty="0"/>
          </a:p>
        </p:txBody>
      </p:sp>
      <p:grpSp>
        <p:nvGrpSpPr>
          <p:cNvPr id="3" name="Group 2"/>
          <p:cNvGrpSpPr/>
          <p:nvPr/>
        </p:nvGrpSpPr>
        <p:grpSpPr>
          <a:xfrm>
            <a:off x="1413064" y="932990"/>
            <a:ext cx="1894890" cy="348276"/>
            <a:chOff x="1546158" y="930558"/>
            <a:chExt cx="1894890" cy="34827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6" name="Ink 5"/>
                <p14:cNvContentPartPr/>
                <p14:nvPr/>
              </p14:nvContentPartPr>
              <p14:xfrm>
                <a:off x="1546158" y="977154"/>
                <a:ext cx="95760" cy="301680"/>
              </p14:xfrm>
            </p:contentPart>
          </mc:Choice>
          <mc:Fallback xmlns="">
            <p:pic>
              <p:nvPicPr>
                <p:cNvPr id="6" name="Ink 5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542558" y="970674"/>
                  <a:ext cx="101520" cy="315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7" name="Ink 6"/>
                <p14:cNvContentPartPr/>
                <p14:nvPr/>
              </p14:nvContentPartPr>
              <p14:xfrm>
                <a:off x="1736598" y="1101390"/>
                <a:ext cx="75960" cy="97560"/>
              </p14:xfrm>
            </p:contentPart>
          </mc:Choice>
          <mc:Fallback xmlns="">
            <p:pic>
              <p:nvPicPr>
                <p:cNvPr id="7" name="Ink 6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732998" y="1096350"/>
                  <a:ext cx="81000" cy="10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8" name="Ink 7"/>
                <p14:cNvContentPartPr/>
                <p14:nvPr/>
              </p14:nvContentPartPr>
              <p14:xfrm>
                <a:off x="1735158" y="1103550"/>
                <a:ext cx="85680" cy="135000"/>
              </p14:xfrm>
            </p:contentPart>
          </mc:Choice>
          <mc:Fallback xmlns="">
            <p:pic>
              <p:nvPicPr>
                <p:cNvPr id="8" name="Ink 7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731558" y="1097053"/>
                  <a:ext cx="92160" cy="1483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9" name="Ink 8"/>
                <p14:cNvContentPartPr/>
                <p14:nvPr/>
              </p14:nvContentPartPr>
              <p14:xfrm>
                <a:off x="1969878" y="1002390"/>
                <a:ext cx="28440" cy="25488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966678" y="996630"/>
                  <a:ext cx="33773" cy="267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" name="Ink 9"/>
                <p14:cNvContentPartPr/>
                <p14:nvPr/>
              </p14:nvContentPartPr>
              <p14:xfrm>
                <a:off x="2134398" y="1058550"/>
                <a:ext cx="79200" cy="12312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130798" y="1052070"/>
                  <a:ext cx="86400" cy="136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2" name="Ink 11"/>
                <p14:cNvContentPartPr/>
                <p14:nvPr/>
              </p14:nvContentPartPr>
              <p14:xfrm>
                <a:off x="2305398" y="1055310"/>
                <a:ext cx="100080" cy="11880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302158" y="1048830"/>
                  <a:ext cx="106560" cy="132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3" name="Ink 12"/>
                <p14:cNvContentPartPr/>
                <p14:nvPr/>
              </p14:nvContentPartPr>
              <p14:xfrm>
                <a:off x="2321598" y="1055670"/>
                <a:ext cx="121320" cy="11376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318358" y="1050630"/>
                  <a:ext cx="126000" cy="124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4" name="Ink 13"/>
                <p14:cNvContentPartPr/>
                <p14:nvPr/>
              </p14:nvContentPartPr>
              <p14:xfrm>
                <a:off x="2491158" y="1172310"/>
                <a:ext cx="14760" cy="7560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489049" y="1166190"/>
                  <a:ext cx="20031" cy="85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5" name="Ink 14"/>
                <p14:cNvContentPartPr/>
                <p14:nvPr/>
              </p14:nvContentPartPr>
              <p14:xfrm>
                <a:off x="2569848" y="1010838"/>
                <a:ext cx="126360" cy="18252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2566238" y="1003278"/>
                  <a:ext cx="133581" cy="197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6" name="Ink 15"/>
                <p14:cNvContentPartPr/>
                <p14:nvPr/>
              </p14:nvContentPartPr>
              <p14:xfrm>
                <a:off x="2596848" y="1114158"/>
                <a:ext cx="84960" cy="1728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593608" y="1106805"/>
                  <a:ext cx="91800" cy="3198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17" name="Ink 16"/>
                <p14:cNvContentPartPr/>
                <p14:nvPr/>
              </p14:nvContentPartPr>
              <p14:xfrm>
                <a:off x="2759928" y="1059078"/>
                <a:ext cx="90720" cy="14220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757408" y="1054038"/>
                  <a:ext cx="96840" cy="15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9" name="Ink 18"/>
                <p14:cNvContentPartPr/>
                <p14:nvPr/>
              </p14:nvContentPartPr>
              <p14:xfrm>
                <a:off x="3000768" y="1047558"/>
                <a:ext cx="94680" cy="9648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997528" y="1041798"/>
                  <a:ext cx="101160" cy="10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1" name="Ink 20"/>
                <p14:cNvContentPartPr/>
                <p14:nvPr/>
              </p14:nvContentPartPr>
              <p14:xfrm>
                <a:off x="3040008" y="1125678"/>
                <a:ext cx="72720" cy="6516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3036390" y="1119198"/>
                  <a:ext cx="79232" cy="7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2" name="Ink 21"/>
                <p14:cNvContentPartPr/>
                <p14:nvPr/>
              </p14:nvContentPartPr>
              <p14:xfrm>
                <a:off x="3169968" y="1037838"/>
                <a:ext cx="123480" cy="137160"/>
              </p14:xfrm>
            </p:contentPart>
          </mc:Choice>
          <mc:Fallback xmlns="">
            <p:pic>
              <p:nvPicPr>
                <p:cNvPr id="22" name="Ink 21"/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166368" y="1033158"/>
                  <a:ext cx="131040" cy="149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3" name="Ink 22"/>
                <p14:cNvContentPartPr/>
                <p14:nvPr/>
              </p14:nvContentPartPr>
              <p14:xfrm>
                <a:off x="3321168" y="930558"/>
                <a:ext cx="119880" cy="307440"/>
              </p14:xfrm>
            </p:contentPart>
          </mc:Choice>
          <mc:Fallback xmlns="">
            <p:pic>
              <p:nvPicPr>
                <p:cNvPr id="23" name="Ink 22"/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3317928" y="923350"/>
                  <a:ext cx="126720" cy="317532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" name="Group 3"/>
          <p:cNvGrpSpPr/>
          <p:nvPr/>
        </p:nvGrpSpPr>
        <p:grpSpPr>
          <a:xfrm>
            <a:off x="1393189" y="1277185"/>
            <a:ext cx="2298727" cy="396720"/>
            <a:chOff x="1464798" y="1339878"/>
            <a:chExt cx="2298727" cy="3967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5" name="Ink 24"/>
                <p14:cNvContentPartPr/>
                <p14:nvPr/>
              </p14:nvContentPartPr>
              <p14:xfrm>
                <a:off x="1464798" y="1411158"/>
                <a:ext cx="77400" cy="273600"/>
              </p14:xfrm>
            </p:contentPart>
          </mc:Choice>
          <mc:Fallback xmlns="">
            <p:pic>
              <p:nvPicPr>
                <p:cNvPr id="25" name="Ink 24"/>
                <p:cNvPicPr/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461198" y="1404318"/>
                  <a:ext cx="82440" cy="28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6" name="Ink 25"/>
                <p14:cNvContentPartPr/>
                <p14:nvPr/>
              </p14:nvContentPartPr>
              <p14:xfrm>
                <a:off x="1600158" y="1474518"/>
                <a:ext cx="135360" cy="135720"/>
              </p14:xfrm>
            </p:contentPart>
          </mc:Choice>
          <mc:Fallback xmlns="">
            <p:pic>
              <p:nvPicPr>
                <p:cNvPr id="26" name="Ink 25"/>
                <p:cNvPicPr/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596558" y="1467318"/>
                  <a:ext cx="139680" cy="15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7" name="Ink 26"/>
                <p14:cNvContentPartPr/>
                <p14:nvPr/>
              </p14:nvContentPartPr>
              <p14:xfrm>
                <a:off x="1757838" y="1532838"/>
                <a:ext cx="67320" cy="13320"/>
              </p14:xfrm>
            </p:contentPart>
          </mc:Choice>
          <mc:Fallback xmlns="">
            <p:pic>
              <p:nvPicPr>
                <p:cNvPr id="27" name="Ink 26"/>
                <p:cNvPicPr/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754958" y="1531038"/>
                  <a:ext cx="73080" cy="21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9" name="Ink 28"/>
                <p14:cNvContentPartPr/>
                <p14:nvPr/>
              </p14:nvContentPartPr>
              <p14:xfrm>
                <a:off x="1795278" y="1488198"/>
                <a:ext cx="7920" cy="9684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792038" y="1482078"/>
                  <a:ext cx="14400" cy="10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30" name="Ink 29"/>
                <p14:cNvContentPartPr/>
                <p14:nvPr/>
              </p14:nvContentPartPr>
              <p14:xfrm>
                <a:off x="1941438" y="1407558"/>
                <a:ext cx="201960" cy="18000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937838" y="1401078"/>
                  <a:ext cx="207000" cy="19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31" name="Ink 30"/>
                <p14:cNvContentPartPr/>
                <p14:nvPr/>
              </p14:nvContentPartPr>
              <p14:xfrm>
                <a:off x="1961238" y="1671798"/>
                <a:ext cx="7920" cy="6480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957998" y="1666398"/>
                  <a:ext cx="13320" cy="76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32" name="Ink 31"/>
                <p14:cNvContentPartPr/>
                <p14:nvPr/>
              </p14:nvContentPartPr>
              <p14:xfrm>
                <a:off x="1970238" y="1630758"/>
                <a:ext cx="3600" cy="1800"/>
              </p14:xfrm>
            </p:contentPart>
          </mc:Choice>
          <mc:Fallback xmlns="">
            <p:pic>
              <p:nvPicPr>
                <p:cNvPr id="32" name="Ink 31"/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1967358" y="1624998"/>
                  <a:ext cx="9000" cy="1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33" name="Ink 32"/>
                <p14:cNvContentPartPr/>
                <p14:nvPr/>
              </p14:nvContentPartPr>
              <p14:xfrm>
                <a:off x="2029278" y="1642278"/>
                <a:ext cx="57600" cy="6480"/>
              </p14:xfrm>
            </p:contentPart>
          </mc:Choice>
          <mc:Fallback xmlns="">
            <p:pic>
              <p:nvPicPr>
                <p:cNvPr id="33" name="Ink 32"/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2027478" y="1635438"/>
                  <a:ext cx="62640" cy="20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34" name="Ink 33"/>
                <p14:cNvContentPartPr/>
                <p14:nvPr/>
              </p14:nvContentPartPr>
              <p14:xfrm>
                <a:off x="2048718" y="1668918"/>
                <a:ext cx="45720" cy="18720"/>
              </p14:xfrm>
            </p:contentPart>
          </mc:Choice>
          <mc:Fallback xmlns="">
            <p:pic>
              <p:nvPicPr>
                <p:cNvPr id="34" name="Ink 33"/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2045838" y="1666398"/>
                  <a:ext cx="50040" cy="2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35" name="Ink 34"/>
                <p14:cNvContentPartPr/>
                <p14:nvPr/>
              </p14:nvContentPartPr>
              <p14:xfrm>
                <a:off x="2124318" y="1632198"/>
                <a:ext cx="11520" cy="98640"/>
              </p14:xfrm>
            </p:contentPart>
          </mc:Choice>
          <mc:Fallback xmlns="">
            <p:pic>
              <p:nvPicPr>
                <p:cNvPr id="35" name="Ink 34"/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2120718" y="1628598"/>
                  <a:ext cx="17640" cy="10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36" name="Ink 35"/>
                <p14:cNvContentPartPr/>
                <p14:nvPr/>
              </p14:nvContentPartPr>
              <p14:xfrm>
                <a:off x="2017398" y="1339878"/>
                <a:ext cx="89640" cy="50400"/>
              </p14:xfrm>
            </p:contentPart>
          </mc:Choice>
          <mc:Fallback xmlns="">
            <p:pic>
              <p:nvPicPr>
                <p:cNvPr id="36" name="Ink 35"/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2014158" y="1332678"/>
                  <a:ext cx="96480" cy="6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37" name="Ink 36"/>
                <p14:cNvContentPartPr/>
                <p14:nvPr/>
              </p14:nvContentPartPr>
              <p14:xfrm>
                <a:off x="2198838" y="1392078"/>
                <a:ext cx="113400" cy="175680"/>
              </p14:xfrm>
            </p:contentPart>
          </mc:Choice>
          <mc:Fallback xmlns="">
            <p:pic>
              <p:nvPicPr>
                <p:cNvPr id="37" name="Ink 36"/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2195238" y="1384518"/>
                  <a:ext cx="120600" cy="19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38" name="Ink 37"/>
                <p14:cNvContentPartPr/>
                <p14:nvPr/>
              </p14:nvContentPartPr>
              <p14:xfrm>
                <a:off x="2200278" y="1471638"/>
                <a:ext cx="101520" cy="18000"/>
              </p14:xfrm>
            </p:contentPart>
          </mc:Choice>
          <mc:Fallback xmlns="">
            <p:pic>
              <p:nvPicPr>
                <p:cNvPr id="38" name="Ink 37"/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2196678" y="1464798"/>
                  <a:ext cx="108720" cy="32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39" name="Ink 38"/>
                <p14:cNvContentPartPr/>
                <p14:nvPr/>
              </p14:nvContentPartPr>
              <p14:xfrm>
                <a:off x="2319798" y="1550118"/>
                <a:ext cx="26640" cy="56520"/>
              </p14:xfrm>
            </p:contentPart>
          </mc:Choice>
          <mc:Fallback xmlns="">
            <p:pic>
              <p:nvPicPr>
                <p:cNvPr id="39" name="Ink 38"/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2316198" y="1544718"/>
                  <a:ext cx="31320" cy="6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40" name="Ink 39"/>
                <p14:cNvContentPartPr/>
                <p14:nvPr/>
              </p14:nvContentPartPr>
              <p14:xfrm>
                <a:off x="2332038" y="1493238"/>
                <a:ext cx="14400" cy="5400"/>
              </p14:xfrm>
            </p:contentPart>
          </mc:Choice>
          <mc:Fallback xmlns="">
            <p:pic>
              <p:nvPicPr>
                <p:cNvPr id="40" name="Ink 39"/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2330598" y="1487118"/>
                  <a:ext cx="17640" cy="1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42" name="Ink 41"/>
                <p14:cNvContentPartPr/>
                <p14:nvPr/>
              </p14:nvContentPartPr>
              <p14:xfrm>
                <a:off x="2392878" y="1425558"/>
                <a:ext cx="79560" cy="95400"/>
              </p14:xfrm>
            </p:contentPart>
          </mc:Choice>
          <mc:Fallback xmlns="">
            <p:pic>
              <p:nvPicPr>
                <p:cNvPr id="42" name="Ink 41"/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2389638" y="1419798"/>
                  <a:ext cx="84960" cy="10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43" name="Ink 42"/>
                <p14:cNvContentPartPr/>
                <p14:nvPr/>
              </p14:nvContentPartPr>
              <p14:xfrm>
                <a:off x="2369838" y="1418718"/>
                <a:ext cx="130680" cy="129240"/>
              </p14:xfrm>
            </p:contentPart>
          </mc:Choice>
          <mc:Fallback xmlns="">
            <p:pic>
              <p:nvPicPr>
                <p:cNvPr id="43" name="Ink 42"/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2366598" y="1413678"/>
                  <a:ext cx="135720" cy="14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44" name="Ink 43"/>
                <p14:cNvContentPartPr/>
                <p14:nvPr/>
              </p14:nvContentPartPr>
              <p14:xfrm>
                <a:off x="2507718" y="1534998"/>
                <a:ext cx="36360" cy="59400"/>
              </p14:xfrm>
            </p:contentPart>
          </mc:Choice>
          <mc:Fallback xmlns="">
            <p:pic>
              <p:nvPicPr>
                <p:cNvPr id="44" name="Ink 43"/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2504118" y="1528158"/>
                  <a:ext cx="41040" cy="7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45" name="Ink 44"/>
                <p14:cNvContentPartPr/>
                <p14:nvPr/>
              </p14:nvContentPartPr>
              <p14:xfrm>
                <a:off x="2522118" y="1479558"/>
                <a:ext cx="2160" cy="4680"/>
              </p14:xfrm>
            </p:contentPart>
          </mc:Choice>
          <mc:Fallback xmlns="">
            <p:pic>
              <p:nvPicPr>
                <p:cNvPr id="45" name="Ink 44"/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2518878" y="1473438"/>
                  <a:ext cx="7920" cy="12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0">
              <p14:nvContentPartPr>
                <p14:cNvPr id="46" name="Ink 45"/>
                <p14:cNvContentPartPr/>
                <p14:nvPr/>
              </p14:nvContentPartPr>
              <p14:xfrm>
                <a:off x="2627958" y="1388838"/>
                <a:ext cx="19080" cy="210600"/>
              </p14:xfrm>
            </p:contentPart>
          </mc:Choice>
          <mc:Fallback xmlns="">
            <p:pic>
              <p:nvPicPr>
                <p:cNvPr id="46" name="Ink 45"/>
                <p:cNvPicPr/>
                <p:nvPr/>
              </p:nvPicPr>
              <p:blipFill>
                <a:blip r:embed="rId71"/>
                <a:stretch>
                  <a:fillRect/>
                </a:stretch>
              </p:blipFill>
              <p:spPr>
                <a:xfrm>
                  <a:off x="2623998" y="1381998"/>
                  <a:ext cx="25560" cy="22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51" name="Ink 50"/>
                <p14:cNvContentPartPr/>
                <p14:nvPr/>
              </p14:nvContentPartPr>
              <p14:xfrm>
                <a:off x="2824285" y="1353558"/>
                <a:ext cx="109800" cy="220680"/>
              </p14:xfrm>
            </p:contentPart>
          </mc:Choice>
          <mc:Fallback xmlns="">
            <p:pic>
              <p:nvPicPr>
                <p:cNvPr id="51" name="Ink 50"/>
                <p:cNvPicPr/>
                <p:nvPr/>
              </p:nvPicPr>
              <p:blipFill>
                <a:blip r:embed="rId73"/>
                <a:stretch>
                  <a:fillRect/>
                </a:stretch>
              </p:blipFill>
              <p:spPr>
                <a:xfrm>
                  <a:off x="2822125" y="1346718"/>
                  <a:ext cx="115560" cy="23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52" name="Ink 51"/>
                <p14:cNvContentPartPr/>
                <p14:nvPr/>
              </p14:nvContentPartPr>
              <p14:xfrm>
                <a:off x="2838685" y="1450038"/>
                <a:ext cx="70920" cy="12240"/>
              </p14:xfrm>
            </p:contentPart>
          </mc:Choice>
          <mc:Fallback xmlns="">
            <p:pic>
              <p:nvPicPr>
                <p:cNvPr id="52" name="Ink 51"/>
                <p:cNvPicPr/>
                <p:nvPr/>
              </p:nvPicPr>
              <p:blipFill>
                <a:blip r:embed="rId75"/>
                <a:stretch>
                  <a:fillRect/>
                </a:stretch>
              </p:blipFill>
              <p:spPr>
                <a:xfrm>
                  <a:off x="2835805" y="1446438"/>
                  <a:ext cx="74520" cy="2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53" name="Ink 52"/>
                <p14:cNvContentPartPr/>
                <p14:nvPr/>
              </p14:nvContentPartPr>
              <p14:xfrm>
                <a:off x="2981965" y="1542558"/>
                <a:ext cx="16200" cy="89280"/>
              </p14:xfrm>
            </p:contentPart>
          </mc:Choice>
          <mc:Fallback xmlns="">
            <p:pic>
              <p:nvPicPr>
                <p:cNvPr id="53" name="Ink 52"/>
                <p:cNvPicPr/>
                <p:nvPr/>
              </p:nvPicPr>
              <p:blipFill>
                <a:blip r:embed="rId77"/>
                <a:stretch>
                  <a:fillRect/>
                </a:stretch>
              </p:blipFill>
              <p:spPr>
                <a:xfrm>
                  <a:off x="2978725" y="1540038"/>
                  <a:ext cx="21960" cy="9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54" name="Ink 53"/>
                <p14:cNvContentPartPr/>
                <p14:nvPr/>
              </p14:nvContentPartPr>
              <p14:xfrm>
                <a:off x="3008605" y="1469838"/>
                <a:ext cx="5040" cy="17640"/>
              </p14:xfrm>
            </p:contentPart>
          </mc:Choice>
          <mc:Fallback xmlns="">
            <p:pic>
              <p:nvPicPr>
                <p:cNvPr id="54" name="Ink 53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3006085" y="1467318"/>
                  <a:ext cx="8640" cy="21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55" name="Ink 54"/>
                <p14:cNvContentPartPr/>
                <p14:nvPr/>
              </p14:nvContentPartPr>
              <p14:xfrm>
                <a:off x="3080965" y="1476846"/>
                <a:ext cx="101520" cy="88560"/>
              </p14:xfrm>
            </p:contentPart>
          </mc:Choice>
          <mc:Fallback xmlns="">
            <p:pic>
              <p:nvPicPr>
                <p:cNvPr id="55" name="Ink 54"/>
                <p:cNvPicPr/>
                <p:nvPr/>
              </p:nvPicPr>
              <p:blipFill>
                <a:blip r:embed="rId81"/>
                <a:stretch>
                  <a:fillRect/>
                </a:stretch>
              </p:blipFill>
              <p:spPr>
                <a:xfrm>
                  <a:off x="3077365" y="1470751"/>
                  <a:ext cx="106920" cy="1018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56" name="Ink 55"/>
                <p14:cNvContentPartPr/>
                <p14:nvPr/>
              </p14:nvContentPartPr>
              <p14:xfrm>
                <a:off x="3120565" y="1527966"/>
                <a:ext cx="88200" cy="9720"/>
              </p14:xfrm>
            </p:contentPart>
          </mc:Choice>
          <mc:Fallback xmlns="">
            <p:pic>
              <p:nvPicPr>
                <p:cNvPr id="56" name="Ink 55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3117312" y="1521486"/>
                  <a:ext cx="92899" cy="2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58" name="Ink 57"/>
                <p14:cNvContentPartPr/>
                <p14:nvPr/>
              </p14:nvContentPartPr>
              <p14:xfrm>
                <a:off x="3284365" y="1383606"/>
                <a:ext cx="45360" cy="257040"/>
              </p14:xfrm>
            </p:contentPart>
          </mc:Choice>
          <mc:Fallback xmlns="">
            <p:pic>
              <p:nvPicPr>
                <p:cNvPr id="58" name="Ink 57"/>
                <p:cNvPicPr/>
                <p:nvPr/>
              </p:nvPicPr>
              <p:blipFill>
                <a:blip r:embed="rId85"/>
                <a:stretch>
                  <a:fillRect/>
                </a:stretch>
              </p:blipFill>
              <p:spPr>
                <a:xfrm>
                  <a:off x="3281508" y="1378933"/>
                  <a:ext cx="50717" cy="2681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59" name="Ink 58"/>
                <p14:cNvContentPartPr/>
                <p14:nvPr/>
              </p14:nvContentPartPr>
              <p14:xfrm>
                <a:off x="3318925" y="1361646"/>
                <a:ext cx="61920" cy="275400"/>
              </p14:xfrm>
            </p:contentPart>
          </mc:Choice>
          <mc:Fallback xmlns="">
            <p:pic>
              <p:nvPicPr>
                <p:cNvPr id="59" name="Ink 58"/>
                <p:cNvPicPr/>
                <p:nvPr/>
              </p:nvPicPr>
              <p:blipFill>
                <a:blip r:embed="rId87"/>
                <a:stretch>
                  <a:fillRect/>
                </a:stretch>
              </p:blipFill>
              <p:spPr>
                <a:xfrm>
                  <a:off x="3317845" y="1354806"/>
                  <a:ext cx="66240" cy="28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8">
              <p14:nvContentPartPr>
                <p14:cNvPr id="60" name="Ink 59"/>
                <p14:cNvContentPartPr/>
                <p14:nvPr/>
              </p14:nvContentPartPr>
              <p14:xfrm>
                <a:off x="3362845" y="1387926"/>
                <a:ext cx="115200" cy="221040"/>
              </p14:xfrm>
            </p:contentPart>
          </mc:Choice>
          <mc:Fallback xmlns="">
            <p:pic>
              <p:nvPicPr>
                <p:cNvPr id="60" name="Ink 59"/>
                <p:cNvPicPr/>
                <p:nvPr/>
              </p:nvPicPr>
              <p:blipFill>
                <a:blip r:embed="rId89"/>
                <a:stretch>
                  <a:fillRect/>
                </a:stretch>
              </p:blipFill>
              <p:spPr>
                <a:xfrm>
                  <a:off x="3359234" y="1381457"/>
                  <a:ext cx="119534" cy="2343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61" name="Ink 60"/>
                <p14:cNvContentPartPr/>
                <p14:nvPr/>
              </p14:nvContentPartPr>
              <p14:xfrm>
                <a:off x="3517645" y="1380366"/>
                <a:ext cx="114120" cy="85320"/>
              </p14:xfrm>
            </p:contentPart>
          </mc:Choice>
          <mc:Fallback xmlns="">
            <p:pic>
              <p:nvPicPr>
                <p:cNvPr id="61" name="Ink 60"/>
                <p:cNvPicPr/>
                <p:nvPr/>
              </p:nvPicPr>
              <p:blipFill>
                <a:blip r:embed="rId91"/>
                <a:stretch>
                  <a:fillRect/>
                </a:stretch>
              </p:blipFill>
              <p:spPr>
                <a:xfrm>
                  <a:off x="3514045" y="1373166"/>
                  <a:ext cx="119160" cy="99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62" name="Ink 61"/>
                <p14:cNvContentPartPr/>
                <p14:nvPr/>
              </p14:nvContentPartPr>
              <p14:xfrm>
                <a:off x="3686845" y="1376046"/>
                <a:ext cx="76680" cy="267840"/>
              </p14:xfrm>
            </p:contentPart>
          </mc:Choice>
          <mc:Fallback xmlns="">
            <p:pic>
              <p:nvPicPr>
                <p:cNvPr id="62" name="Ink 61"/>
                <p:cNvPicPr/>
                <p:nvPr/>
              </p:nvPicPr>
              <p:blipFill>
                <a:blip r:embed="rId93"/>
                <a:stretch>
                  <a:fillRect/>
                </a:stretch>
              </p:blipFill>
              <p:spPr>
                <a:xfrm>
                  <a:off x="3684695" y="1369215"/>
                  <a:ext cx="82413" cy="281142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1" name="Group 10"/>
          <p:cNvGrpSpPr/>
          <p:nvPr/>
        </p:nvGrpSpPr>
        <p:grpSpPr>
          <a:xfrm>
            <a:off x="1234249" y="1966957"/>
            <a:ext cx="2054520" cy="372600"/>
            <a:chOff x="1627645" y="2445438"/>
            <a:chExt cx="2054520" cy="372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84" name="Ink 83"/>
                <p14:cNvContentPartPr/>
                <p14:nvPr/>
              </p14:nvContentPartPr>
              <p14:xfrm>
                <a:off x="1627645" y="2536878"/>
                <a:ext cx="78840" cy="281160"/>
              </p14:xfrm>
            </p:contentPart>
          </mc:Choice>
          <mc:Fallback xmlns="">
            <p:pic>
              <p:nvPicPr>
                <p:cNvPr id="84" name="Ink 83"/>
                <p:cNvPicPr/>
                <p:nvPr/>
              </p:nvPicPr>
              <p:blipFill>
                <a:blip r:embed="rId133"/>
                <a:stretch>
                  <a:fillRect/>
                </a:stretch>
              </p:blipFill>
              <p:spPr>
                <a:xfrm>
                  <a:off x="1624045" y="2530758"/>
                  <a:ext cx="83160" cy="294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85" name="Ink 84"/>
                <p14:cNvContentPartPr/>
                <p14:nvPr/>
              </p14:nvContentPartPr>
              <p14:xfrm>
                <a:off x="1755085" y="2620038"/>
                <a:ext cx="92880" cy="87840"/>
              </p14:xfrm>
            </p:contentPart>
          </mc:Choice>
          <mc:Fallback xmlns="">
            <p:pic>
              <p:nvPicPr>
                <p:cNvPr id="85" name="Ink 84"/>
                <p:cNvPicPr/>
                <p:nvPr/>
              </p:nvPicPr>
              <p:blipFill>
                <a:blip r:embed="rId135"/>
                <a:stretch>
                  <a:fillRect/>
                </a:stretch>
              </p:blipFill>
              <p:spPr>
                <a:xfrm>
                  <a:off x="1751845" y="2613918"/>
                  <a:ext cx="9792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86" name="Ink 85"/>
                <p14:cNvContentPartPr/>
                <p14:nvPr/>
              </p14:nvContentPartPr>
              <p14:xfrm>
                <a:off x="1769125" y="2618958"/>
                <a:ext cx="75600" cy="97920"/>
              </p14:xfrm>
            </p:contentPart>
          </mc:Choice>
          <mc:Fallback xmlns="">
            <p:pic>
              <p:nvPicPr>
                <p:cNvPr id="86" name="Ink 85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1765885" y="2614638"/>
                  <a:ext cx="81000" cy="10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">
              <p14:nvContentPartPr>
                <p14:cNvPr id="87" name="Ink 86"/>
                <p14:cNvContentPartPr/>
                <p14:nvPr/>
              </p14:nvContentPartPr>
              <p14:xfrm>
                <a:off x="1976125" y="2499078"/>
                <a:ext cx="28080" cy="259920"/>
              </p14:xfrm>
            </p:contentPart>
          </mc:Choice>
          <mc:Fallback xmlns="">
            <p:pic>
              <p:nvPicPr>
                <p:cNvPr id="87" name="Ink 86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1972525" y="2492598"/>
                  <a:ext cx="32760" cy="27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0">
              <p14:nvContentPartPr>
                <p14:cNvPr id="88" name="Ink 87"/>
                <p14:cNvContentPartPr/>
                <p14:nvPr/>
              </p14:nvContentPartPr>
              <p14:xfrm>
                <a:off x="2121565" y="2521038"/>
                <a:ext cx="66960" cy="175320"/>
              </p14:xfrm>
            </p:contentPart>
          </mc:Choice>
          <mc:Fallback xmlns="">
            <p:pic>
              <p:nvPicPr>
                <p:cNvPr id="88" name="Ink 87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2117965" y="2514198"/>
                  <a:ext cx="73800" cy="18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2">
              <p14:nvContentPartPr>
                <p14:cNvPr id="89" name="Ink 88"/>
                <p14:cNvContentPartPr/>
                <p14:nvPr/>
              </p14:nvContentPartPr>
              <p14:xfrm>
                <a:off x="2184205" y="2523918"/>
                <a:ext cx="52200" cy="170640"/>
              </p14:xfrm>
            </p:contentPart>
          </mc:Choice>
          <mc:Fallback xmlns="">
            <p:pic>
              <p:nvPicPr>
                <p:cNvPr id="89" name="Ink 88"/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2180605" y="2517438"/>
                  <a:ext cx="58320" cy="18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90" name="Ink 89"/>
                <p14:cNvContentPartPr/>
                <p14:nvPr/>
              </p14:nvContentPartPr>
              <p14:xfrm>
                <a:off x="2143525" y="2631198"/>
                <a:ext cx="93960" cy="12960"/>
              </p14:xfrm>
            </p:contentPart>
          </mc:Choice>
          <mc:Fallback xmlns="">
            <p:pic>
              <p:nvPicPr>
                <p:cNvPr id="90" name="Ink 89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2139925" y="2627598"/>
                  <a:ext cx="98280" cy="23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91" name="Ink 90"/>
                <p14:cNvContentPartPr/>
                <p14:nvPr/>
              </p14:nvContentPartPr>
              <p14:xfrm>
                <a:off x="2311285" y="2562438"/>
                <a:ext cx="101520" cy="104040"/>
              </p14:xfrm>
            </p:contentPart>
          </mc:Choice>
          <mc:Fallback xmlns="">
            <p:pic>
              <p:nvPicPr>
                <p:cNvPr id="91" name="Ink 90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2308045" y="2557758"/>
                  <a:ext cx="106920" cy="11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92" name="Ink 91"/>
                <p14:cNvContentPartPr/>
                <p14:nvPr/>
              </p14:nvContentPartPr>
              <p14:xfrm>
                <a:off x="2290405" y="2562438"/>
                <a:ext cx="118800" cy="141120"/>
              </p14:xfrm>
            </p:contentPart>
          </mc:Choice>
          <mc:Fallback xmlns="">
            <p:pic>
              <p:nvPicPr>
                <p:cNvPr id="92" name="Ink 91"/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2288965" y="2556678"/>
                  <a:ext cx="122760" cy="150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0">
              <p14:nvContentPartPr>
                <p14:cNvPr id="93" name="Ink 92"/>
                <p14:cNvContentPartPr/>
                <p14:nvPr/>
              </p14:nvContentPartPr>
              <p14:xfrm>
                <a:off x="2499565" y="2559198"/>
                <a:ext cx="89280" cy="9972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2495965" y="2553438"/>
                  <a:ext cx="95760" cy="111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2">
              <p14:nvContentPartPr>
                <p14:cNvPr id="94" name="Ink 93"/>
                <p14:cNvContentPartPr/>
                <p14:nvPr/>
              </p14:nvContentPartPr>
              <p14:xfrm>
                <a:off x="2499565" y="2660358"/>
                <a:ext cx="99720" cy="3024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2496685" y="2654598"/>
                  <a:ext cx="10332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4">
              <p14:nvContentPartPr>
                <p14:cNvPr id="95" name="Ink 94"/>
                <p14:cNvContentPartPr/>
                <p14:nvPr/>
              </p14:nvContentPartPr>
              <p14:xfrm>
                <a:off x="2700085" y="2491878"/>
                <a:ext cx="6840" cy="22932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2696845" y="2485038"/>
                  <a:ext cx="13680" cy="24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6">
              <p14:nvContentPartPr>
                <p14:cNvPr id="96" name="Ink 95"/>
                <p14:cNvContentPartPr/>
                <p14:nvPr/>
              </p14:nvContentPartPr>
              <p14:xfrm>
                <a:off x="2704765" y="2588718"/>
                <a:ext cx="98640" cy="11844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2703325" y="2581878"/>
                  <a:ext cx="103680" cy="13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8">
              <p14:nvContentPartPr>
                <p14:cNvPr id="97" name="Ink 96"/>
                <p14:cNvContentPartPr/>
                <p14:nvPr/>
              </p14:nvContentPartPr>
              <p14:xfrm>
                <a:off x="2849125" y="2699238"/>
                <a:ext cx="41400" cy="7272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2848045" y="2693838"/>
                  <a:ext cx="46080" cy="7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98" name="Ink 97"/>
                <p14:cNvContentPartPr/>
                <p14:nvPr/>
              </p14:nvContentPartPr>
              <p14:xfrm>
                <a:off x="3026965" y="2506278"/>
                <a:ext cx="113760" cy="177480"/>
              </p14:xfrm>
            </p:contentPart>
          </mc:Choice>
          <mc:Fallback xmlns="">
            <p:pic>
              <p:nvPicPr>
                <p:cNvPr id="98" name="Ink 97"/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3023365" y="2499078"/>
                  <a:ext cx="119160" cy="191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99" name="Ink 98"/>
                <p14:cNvContentPartPr/>
                <p14:nvPr/>
              </p14:nvContentPartPr>
              <p14:xfrm>
                <a:off x="3174565" y="2583318"/>
                <a:ext cx="72000" cy="85320"/>
              </p14:xfrm>
            </p:contentPart>
          </mc:Choice>
          <mc:Fallback xmlns="">
            <p:pic>
              <p:nvPicPr>
                <p:cNvPr id="99" name="Ink 98"/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3170965" y="2577198"/>
                  <a:ext cx="76680" cy="97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4">
              <p14:nvContentPartPr>
                <p14:cNvPr id="100" name="Ink 99"/>
                <p14:cNvContentPartPr/>
                <p14:nvPr/>
              </p14:nvContentPartPr>
              <p14:xfrm>
                <a:off x="3193645" y="2569278"/>
                <a:ext cx="51120" cy="11052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3191845" y="2563878"/>
                  <a:ext cx="55440" cy="119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6">
              <p14:nvContentPartPr>
                <p14:cNvPr id="101" name="Ink 100"/>
                <p14:cNvContentPartPr/>
                <p14:nvPr/>
              </p14:nvContentPartPr>
              <p14:xfrm>
                <a:off x="3325045" y="2602758"/>
                <a:ext cx="87840" cy="12600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3321805" y="2595198"/>
                  <a:ext cx="94680" cy="2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8">
              <p14:nvContentPartPr>
                <p14:cNvPr id="102" name="Ink 101"/>
                <p14:cNvContentPartPr/>
                <p14:nvPr/>
              </p14:nvContentPartPr>
              <p14:xfrm>
                <a:off x="3347725" y="2650998"/>
                <a:ext cx="54720" cy="504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3344485" y="2644158"/>
                  <a:ext cx="60480" cy="18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0">
              <p14:nvContentPartPr>
                <p14:cNvPr id="103" name="Ink 102"/>
                <p14:cNvContentPartPr/>
                <p14:nvPr/>
              </p14:nvContentPartPr>
              <p14:xfrm>
                <a:off x="3446725" y="2445438"/>
                <a:ext cx="103680" cy="24228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171"/>
                <a:stretch>
                  <a:fillRect/>
                </a:stretch>
              </p:blipFill>
              <p:spPr>
                <a:xfrm>
                  <a:off x="3443125" y="2437878"/>
                  <a:ext cx="110880" cy="252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2">
              <p14:nvContentPartPr>
                <p14:cNvPr id="104" name="Ink 103"/>
                <p14:cNvContentPartPr/>
                <p14:nvPr/>
              </p14:nvContentPartPr>
              <p14:xfrm>
                <a:off x="3629245" y="2475318"/>
                <a:ext cx="52920" cy="26496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173"/>
                <a:stretch>
                  <a:fillRect/>
                </a:stretch>
              </p:blipFill>
              <p:spPr>
                <a:xfrm>
                  <a:off x="3625645" y="2468118"/>
                  <a:ext cx="60120" cy="2782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493540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Affine transform and convexity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0027" y="356608"/>
            <a:ext cx="230024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Affine transform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f(S)   is convex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f</a:t>
            </a:r>
            <a:r>
              <a:rPr lang="en-US" baseline="30000" dirty="0" smtClean="0"/>
              <a:t>-1</a:t>
            </a:r>
            <a:r>
              <a:rPr lang="en-US" dirty="0" smtClean="0"/>
              <a:t>(S) is convex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" name="Ink 25"/>
              <p14:cNvContentPartPr/>
              <p14:nvPr/>
            </p14:nvContentPartPr>
            <p14:xfrm>
              <a:off x="554777" y="809802"/>
              <a:ext cx="2036139" cy="4771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8657" y="802239"/>
                <a:ext cx="2049819" cy="488344"/>
              </a:xfrm>
              <a:prstGeom prst="rect">
                <a:avLst/>
              </a:prstGeom>
            </p:spPr>
          </p:pic>
        </mc:Fallback>
      </mc:AlternateContent>
      <p:sp>
        <p:nvSpPr>
          <p:cNvPr id="73" name="Flowchart: Display 72"/>
          <p:cNvSpPr/>
          <p:nvPr/>
        </p:nvSpPr>
        <p:spPr>
          <a:xfrm>
            <a:off x="746996" y="2179678"/>
            <a:ext cx="665018" cy="552202"/>
          </a:xfrm>
          <a:prstGeom prst="flowChartDisp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lowchart: Display 73"/>
          <p:cNvSpPr/>
          <p:nvPr/>
        </p:nvSpPr>
        <p:spPr>
          <a:xfrm rot="19512058">
            <a:off x="2477309" y="1958629"/>
            <a:ext cx="2026259" cy="645791"/>
          </a:xfrm>
          <a:prstGeom prst="flowChartDisp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ight Arrow 74"/>
          <p:cNvSpPr/>
          <p:nvPr/>
        </p:nvSpPr>
        <p:spPr>
          <a:xfrm>
            <a:off x="1612509" y="2224013"/>
            <a:ext cx="978408" cy="484632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 flipV="1">
            <a:off x="930587" y="2281524"/>
            <a:ext cx="359563" cy="351056"/>
          </a:xfrm>
          <a:prstGeom prst="line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3130875" y="1689934"/>
            <a:ext cx="955914" cy="1095046"/>
          </a:xfrm>
          <a:prstGeom prst="line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73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 balls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835680" y="365417"/>
            <a:ext cx="1926360" cy="328056"/>
            <a:chOff x="1020325" y="1716702"/>
            <a:chExt cx="1926360" cy="32805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5" name="Ink 4"/>
                <p14:cNvContentPartPr/>
                <p14:nvPr/>
              </p14:nvContentPartPr>
              <p14:xfrm>
                <a:off x="1020325" y="1738038"/>
                <a:ext cx="93240" cy="30672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95"/>
                <a:stretch>
                  <a:fillRect/>
                </a:stretch>
              </p:blipFill>
              <p:spPr>
                <a:xfrm>
                  <a:off x="1016725" y="1731558"/>
                  <a:ext cx="97200" cy="320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6" name="Ink 5"/>
                <p14:cNvContentPartPr/>
                <p14:nvPr/>
              </p14:nvContentPartPr>
              <p14:xfrm>
                <a:off x="1193485" y="1853238"/>
                <a:ext cx="84960" cy="9288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1190245" y="1846758"/>
                  <a:ext cx="88920" cy="10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7" name="Ink 6"/>
                <p14:cNvContentPartPr/>
                <p14:nvPr/>
              </p14:nvContentPartPr>
              <p14:xfrm>
                <a:off x="1198885" y="1854318"/>
                <a:ext cx="96840" cy="9468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99"/>
                <a:stretch>
                  <a:fillRect/>
                </a:stretch>
              </p:blipFill>
              <p:spPr>
                <a:xfrm>
                  <a:off x="1197085" y="1849638"/>
                  <a:ext cx="100800" cy="10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8" name="Ink 7"/>
                <p14:cNvContentPartPr/>
                <p14:nvPr/>
              </p14:nvContentPartPr>
              <p14:xfrm>
                <a:off x="1427125" y="1766838"/>
                <a:ext cx="14760" cy="236160"/>
              </p14:xfrm>
            </p:contentPart>
          </mc:Choice>
          <mc:Fallback xmlns="">
            <p:pic>
              <p:nvPicPr>
                <p:cNvPr id="67" name="Ink 66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1423525" y="1759998"/>
                  <a:ext cx="21960" cy="249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9" name="Ink 8"/>
                <p14:cNvContentPartPr/>
                <p14:nvPr/>
              </p14:nvContentPartPr>
              <p14:xfrm>
                <a:off x="1568245" y="1785198"/>
                <a:ext cx="12240" cy="140040"/>
              </p14:xfrm>
            </p:contentPart>
          </mc:Choice>
          <mc:Fallback xmlns="">
            <p:pic>
              <p:nvPicPr>
                <p:cNvPr id="69" name="Ink 68"/>
                <p:cNvPicPr/>
                <p:nvPr/>
              </p:nvPicPr>
              <p:blipFill>
                <a:blip r:embed="rId103"/>
                <a:stretch>
                  <a:fillRect/>
                </a:stretch>
              </p:blipFill>
              <p:spPr>
                <a:xfrm>
                  <a:off x="1564645" y="1778718"/>
                  <a:ext cx="19080" cy="15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4">
              <p14:nvContentPartPr>
                <p14:cNvPr id="10" name="Ink 9"/>
                <p14:cNvContentPartPr/>
                <p14:nvPr/>
              </p14:nvContentPartPr>
              <p14:xfrm>
                <a:off x="1627285" y="1798158"/>
                <a:ext cx="31320" cy="18936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105"/>
                <a:stretch>
                  <a:fillRect/>
                </a:stretch>
              </p:blipFill>
              <p:spPr>
                <a:xfrm>
                  <a:off x="1624045" y="1791318"/>
                  <a:ext cx="35280" cy="203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11" name="Ink 10"/>
                <p14:cNvContentPartPr/>
                <p14:nvPr/>
              </p14:nvContentPartPr>
              <p14:xfrm>
                <a:off x="1743205" y="1867278"/>
                <a:ext cx="86760" cy="90720"/>
              </p14:xfrm>
            </p:contentPart>
          </mc:Choice>
          <mc:Fallback xmlns="">
            <p:pic>
              <p:nvPicPr>
                <p:cNvPr id="71" name="Ink 70"/>
                <p:cNvPicPr/>
                <p:nvPr/>
              </p:nvPicPr>
              <p:blipFill>
                <a:blip r:embed="rId107"/>
                <a:stretch>
                  <a:fillRect/>
                </a:stretch>
              </p:blipFill>
              <p:spPr>
                <a:xfrm>
                  <a:off x="1739965" y="1860438"/>
                  <a:ext cx="92880" cy="10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12" name="Ink 11"/>
                <p14:cNvContentPartPr/>
                <p14:nvPr/>
              </p14:nvContentPartPr>
              <p14:xfrm>
                <a:off x="1741045" y="1857198"/>
                <a:ext cx="89640" cy="126000"/>
              </p14:xfrm>
            </p:contentPart>
          </mc:Choice>
          <mc:Fallback xmlns="">
            <p:pic>
              <p:nvPicPr>
                <p:cNvPr id="72" name="Ink 71"/>
                <p:cNvPicPr/>
                <p:nvPr/>
              </p:nvPicPr>
              <p:blipFill>
                <a:blip r:embed="rId109"/>
                <a:stretch>
                  <a:fillRect/>
                </a:stretch>
              </p:blipFill>
              <p:spPr>
                <a:xfrm>
                  <a:off x="1737445" y="1850718"/>
                  <a:ext cx="96480" cy="139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13" name="Ink 12"/>
                <p14:cNvContentPartPr/>
                <p14:nvPr/>
              </p14:nvContentPartPr>
              <p14:xfrm>
                <a:off x="1895485" y="1918758"/>
                <a:ext cx="90720" cy="7920"/>
              </p14:xfrm>
            </p:contentPart>
          </mc:Choice>
          <mc:Fallback xmlns="">
            <p:pic>
              <p:nvPicPr>
                <p:cNvPr id="73" name="Ink 72"/>
                <p:cNvPicPr/>
                <p:nvPr/>
              </p:nvPicPr>
              <p:blipFill>
                <a:blip r:embed="rId111"/>
                <a:stretch>
                  <a:fillRect/>
                </a:stretch>
              </p:blipFill>
              <p:spPr>
                <a:xfrm>
                  <a:off x="1891885" y="1913358"/>
                  <a:ext cx="97560" cy="1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14" name="Ink 13"/>
                <p14:cNvContentPartPr/>
                <p14:nvPr/>
              </p14:nvContentPartPr>
              <p14:xfrm>
                <a:off x="1576165" y="1878078"/>
                <a:ext cx="29520" cy="110880"/>
              </p14:xfrm>
            </p:contentPart>
          </mc:Choice>
          <mc:Fallback xmlns="">
            <p:pic>
              <p:nvPicPr>
                <p:cNvPr id="74" name="Ink 73"/>
                <p:cNvPicPr/>
                <p:nvPr/>
              </p:nvPicPr>
              <p:blipFill>
                <a:blip r:embed="rId113"/>
                <a:stretch>
                  <a:fillRect/>
                </a:stretch>
              </p:blipFill>
              <p:spPr>
                <a:xfrm>
                  <a:off x="1574725" y="1875198"/>
                  <a:ext cx="32400" cy="1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15" name="Ink 14"/>
                <p14:cNvContentPartPr/>
                <p14:nvPr/>
              </p14:nvContentPartPr>
              <p14:xfrm>
                <a:off x="2094205" y="1863678"/>
                <a:ext cx="104040" cy="104040"/>
              </p14:xfrm>
            </p:contentPart>
          </mc:Choice>
          <mc:Fallback xmlns="">
            <p:pic>
              <p:nvPicPr>
                <p:cNvPr id="75" name="Ink 74"/>
                <p:cNvPicPr/>
                <p:nvPr/>
              </p:nvPicPr>
              <p:blipFill>
                <a:blip r:embed="rId115"/>
                <a:stretch>
                  <a:fillRect/>
                </a:stretch>
              </p:blipFill>
              <p:spPr>
                <a:xfrm>
                  <a:off x="2090605" y="1856478"/>
                  <a:ext cx="109080" cy="11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16" name="Ink 15"/>
                <p14:cNvContentPartPr/>
                <p14:nvPr/>
              </p14:nvContentPartPr>
              <p14:xfrm>
                <a:off x="2286445" y="1780518"/>
                <a:ext cx="23400" cy="191160"/>
              </p14:xfrm>
            </p:contentPart>
          </mc:Choice>
          <mc:Fallback xmlns="">
            <p:pic>
              <p:nvPicPr>
                <p:cNvPr id="76" name="Ink 75"/>
                <p:cNvPicPr/>
                <p:nvPr/>
              </p:nvPicPr>
              <p:blipFill>
                <a:blip r:embed="rId117"/>
                <a:stretch>
                  <a:fillRect/>
                </a:stretch>
              </p:blipFill>
              <p:spPr>
                <a:xfrm>
                  <a:off x="2282845" y="1773678"/>
                  <a:ext cx="28080" cy="205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8">
              <p14:nvContentPartPr>
                <p14:cNvPr id="17" name="Ink 16"/>
                <p14:cNvContentPartPr/>
                <p14:nvPr/>
              </p14:nvContentPartPr>
              <p14:xfrm>
                <a:off x="2336485" y="1778358"/>
                <a:ext cx="28800" cy="201960"/>
              </p14:xfrm>
            </p:contentPart>
          </mc:Choice>
          <mc:Fallback xmlns="">
            <p:pic>
              <p:nvPicPr>
                <p:cNvPr id="77" name="Ink 76"/>
                <p:cNvPicPr/>
                <p:nvPr/>
              </p:nvPicPr>
              <p:blipFill>
                <a:blip r:embed="rId119"/>
                <a:stretch>
                  <a:fillRect/>
                </a:stretch>
              </p:blipFill>
              <p:spPr>
                <a:xfrm>
                  <a:off x="2332885" y="1772238"/>
                  <a:ext cx="33120" cy="215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18" name="Ink 17"/>
                <p14:cNvContentPartPr/>
                <p14:nvPr/>
              </p14:nvContentPartPr>
              <p14:xfrm>
                <a:off x="2465005" y="1814718"/>
                <a:ext cx="97200" cy="102240"/>
              </p14:xfrm>
            </p:contentPart>
          </mc:Choice>
          <mc:Fallback xmlns="">
            <p:pic>
              <p:nvPicPr>
                <p:cNvPr id="78" name="Ink 77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2461405" y="1807878"/>
                  <a:ext cx="104040" cy="11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19" name="Ink 18"/>
                <p14:cNvContentPartPr/>
                <p14:nvPr/>
              </p14:nvContentPartPr>
              <p14:xfrm>
                <a:off x="2465365" y="1934958"/>
                <a:ext cx="113040" cy="34560"/>
              </p14:xfrm>
            </p:contentPart>
          </mc:Choice>
          <mc:Fallback xmlns="">
            <p:pic>
              <p:nvPicPr>
                <p:cNvPr id="79" name="Ink 78"/>
                <p:cNvPicPr/>
                <p:nvPr/>
              </p:nvPicPr>
              <p:blipFill>
                <a:blip r:embed="rId123"/>
                <a:stretch>
                  <a:fillRect/>
                </a:stretch>
              </p:blipFill>
              <p:spPr>
                <a:xfrm>
                  <a:off x="2462485" y="1930998"/>
                  <a:ext cx="117720" cy="44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4">
              <p14:nvContentPartPr>
                <p14:cNvPr id="20" name="Ink 19"/>
                <p14:cNvContentPartPr/>
                <p14:nvPr/>
              </p14:nvContentPartPr>
              <p14:xfrm>
                <a:off x="2665885" y="1774758"/>
                <a:ext cx="26640" cy="180720"/>
              </p14:xfrm>
            </p:contentPart>
          </mc:Choice>
          <mc:Fallback xmlns="">
            <p:pic>
              <p:nvPicPr>
                <p:cNvPr id="80" name="Ink 79"/>
                <p:cNvPicPr/>
                <p:nvPr/>
              </p:nvPicPr>
              <p:blipFill>
                <a:blip r:embed="rId125"/>
                <a:stretch>
                  <a:fillRect/>
                </a:stretch>
              </p:blipFill>
              <p:spPr>
                <a:xfrm>
                  <a:off x="2662285" y="1767918"/>
                  <a:ext cx="32040" cy="19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6">
              <p14:nvContentPartPr>
                <p14:cNvPr id="21" name="Ink 20"/>
                <p14:cNvContentPartPr/>
                <p14:nvPr/>
              </p14:nvContentPartPr>
              <p14:xfrm>
                <a:off x="2661925" y="1779438"/>
                <a:ext cx="144000" cy="157680"/>
              </p14:xfrm>
            </p:contentPart>
          </mc:Choice>
          <mc:Fallback xmlns="">
            <p:pic>
              <p:nvPicPr>
                <p:cNvPr id="81" name="Ink 80"/>
                <p:cNvPicPr/>
                <p:nvPr/>
              </p:nvPicPr>
              <p:blipFill>
                <a:blip r:embed="rId127"/>
                <a:stretch>
                  <a:fillRect/>
                </a:stretch>
              </p:blipFill>
              <p:spPr>
                <a:xfrm>
                  <a:off x="2658685" y="1772598"/>
                  <a:ext cx="149040" cy="172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22" name="Ink 21"/>
                <p14:cNvContentPartPr/>
                <p14:nvPr/>
              </p14:nvContentPartPr>
              <p14:xfrm>
                <a:off x="2818885" y="1716702"/>
                <a:ext cx="127800" cy="275760"/>
              </p14:xfrm>
            </p:contentPart>
          </mc:Choice>
          <mc:Fallback xmlns="">
            <p:pic>
              <p:nvPicPr>
                <p:cNvPr id="82" name="Ink 81"/>
                <p:cNvPicPr/>
                <p:nvPr/>
              </p:nvPicPr>
              <p:blipFill>
                <a:blip r:embed="rId129"/>
                <a:stretch>
                  <a:fillRect/>
                </a:stretch>
              </p:blipFill>
              <p:spPr>
                <a:xfrm>
                  <a:off x="2815645" y="1709862"/>
                  <a:ext cx="134640" cy="286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23" name="Ink 22"/>
                <p14:cNvContentPartPr/>
                <p14:nvPr/>
              </p14:nvContentPartPr>
              <p14:xfrm>
                <a:off x="2884405" y="1918758"/>
                <a:ext cx="61560" cy="52200"/>
              </p14:xfrm>
            </p:contentPart>
          </mc:Choice>
          <mc:Fallback xmlns="">
            <p:pic>
              <p:nvPicPr>
                <p:cNvPr id="83" name="Ink 82"/>
                <p:cNvPicPr/>
                <p:nvPr/>
              </p:nvPicPr>
              <p:blipFill>
                <a:blip r:embed="rId131"/>
                <a:stretch>
                  <a:fillRect/>
                </a:stretch>
              </p:blipFill>
              <p:spPr>
                <a:xfrm>
                  <a:off x="2882965" y="1911558"/>
                  <a:ext cx="66600" cy="637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47" name="Ink 46"/>
              <p14:cNvContentPartPr/>
              <p14:nvPr/>
            </p14:nvContentPartPr>
            <p14:xfrm>
              <a:off x="1792840" y="2409603"/>
              <a:ext cx="360" cy="36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791760" y="2407803"/>
                <a:ext cx="2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51" name="Ink 50"/>
              <p14:cNvContentPartPr/>
              <p14:nvPr/>
            </p14:nvContentPartPr>
            <p14:xfrm>
              <a:off x="1629040" y="2389803"/>
              <a:ext cx="30600" cy="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0" y="0"/>
                <a:ext cx="30600" cy="0"/>
              </a:xfrm>
              <a:prstGeom prst="rect">
                <a:avLst/>
              </a:prstGeom>
            </p:spPr>
          </p:pic>
        </mc:Fallback>
      </mc:AlternateContent>
      <p:grpSp>
        <p:nvGrpSpPr>
          <p:cNvPr id="94" name="Group 93"/>
          <p:cNvGrpSpPr/>
          <p:nvPr/>
        </p:nvGrpSpPr>
        <p:grpSpPr>
          <a:xfrm>
            <a:off x="328055" y="1538445"/>
            <a:ext cx="1747951" cy="875880"/>
            <a:chOff x="131080" y="905343"/>
            <a:chExt cx="2147400" cy="10760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36">
              <p14:nvContentPartPr>
                <p14:cNvPr id="24" name="Ink 23"/>
                <p14:cNvContentPartPr/>
                <p14:nvPr/>
              </p14:nvContentPartPr>
              <p14:xfrm>
                <a:off x="1270120" y="1623183"/>
                <a:ext cx="360" cy="360"/>
              </p14:xfrm>
            </p:contentPart>
          </mc:Choice>
          <mc:Fallback>
            <p:pic>
              <p:nvPicPr>
                <p:cNvPr id="24" name="Ink 23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1269400" y="1621743"/>
                  <a:ext cx="1800" cy="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8">
              <p14:nvContentPartPr>
                <p14:cNvPr id="25" name="Ink 24"/>
                <p14:cNvContentPartPr/>
                <p14:nvPr/>
              </p14:nvContentPartPr>
              <p14:xfrm>
                <a:off x="131080" y="948543"/>
                <a:ext cx="9000" cy="196200"/>
              </p14:xfrm>
            </p:contentPart>
          </mc:Choice>
          <mc:Fallback>
            <p:pic>
              <p:nvPicPr>
                <p:cNvPr id="25" name="Ink 24"/>
                <p:cNvPicPr/>
                <p:nvPr/>
              </p:nvPicPr>
              <p:blipFill>
                <a:blip r:embed="rId139"/>
                <a:stretch>
                  <a:fillRect/>
                </a:stretch>
              </p:blipFill>
              <p:spPr>
                <a:xfrm>
                  <a:off x="130651" y="948101"/>
                  <a:ext cx="10286" cy="1988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0">
              <p14:nvContentPartPr>
                <p14:cNvPr id="26" name="Ink 25"/>
                <p14:cNvContentPartPr/>
                <p14:nvPr/>
              </p14:nvContentPartPr>
              <p14:xfrm>
                <a:off x="174640" y="945663"/>
                <a:ext cx="10800" cy="195120"/>
              </p14:xfrm>
            </p:contentPart>
          </mc:Choice>
          <mc:Fallback>
            <p:pic>
              <p:nvPicPr>
                <p:cNvPr id="26" name="Ink 25"/>
                <p:cNvPicPr/>
                <p:nvPr/>
              </p:nvPicPr>
              <p:blipFill>
                <a:blip r:embed="rId141"/>
                <a:stretch>
                  <a:fillRect/>
                </a:stretch>
              </p:blipFill>
              <p:spPr>
                <a:xfrm>
                  <a:off x="173290" y="944778"/>
                  <a:ext cx="12600" cy="1982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2">
              <p14:nvContentPartPr>
                <p14:cNvPr id="27" name="Ink 26"/>
                <p14:cNvContentPartPr/>
                <p14:nvPr/>
              </p14:nvContentPartPr>
              <p14:xfrm>
                <a:off x="268960" y="955023"/>
                <a:ext cx="91440" cy="185760"/>
              </p14:xfrm>
            </p:contentPart>
          </mc:Choice>
          <mc:Fallback>
            <p:pic>
              <p:nvPicPr>
                <p:cNvPr id="27" name="Ink 26"/>
                <p:cNvPicPr/>
                <p:nvPr/>
              </p:nvPicPr>
              <p:blipFill>
                <a:blip r:embed="rId143"/>
                <a:stretch>
                  <a:fillRect/>
                </a:stretch>
              </p:blipFill>
              <p:spPr>
                <a:xfrm>
                  <a:off x="268518" y="953254"/>
                  <a:ext cx="93207" cy="1897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4">
              <p14:nvContentPartPr>
                <p14:cNvPr id="28" name="Ink 27"/>
                <p14:cNvContentPartPr/>
                <p14:nvPr/>
              </p14:nvContentPartPr>
              <p14:xfrm>
                <a:off x="270760" y="1054743"/>
                <a:ext cx="69480" cy="84960"/>
              </p14:xfrm>
            </p:contentPart>
          </mc:Choice>
          <mc:Fallback>
            <p:pic>
              <p:nvPicPr>
                <p:cNvPr id="28" name="Ink 27"/>
                <p:cNvPicPr/>
                <p:nvPr/>
              </p:nvPicPr>
              <p:blipFill>
                <a:blip r:embed="rId145"/>
                <a:stretch>
                  <a:fillRect/>
                </a:stretch>
              </p:blipFill>
              <p:spPr>
                <a:xfrm>
                  <a:off x="270317" y="1052973"/>
                  <a:ext cx="70808" cy="885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6">
              <p14:nvContentPartPr>
                <p14:cNvPr id="29" name="Ink 28"/>
                <p14:cNvContentPartPr/>
                <p14:nvPr/>
              </p14:nvContentPartPr>
              <p14:xfrm>
                <a:off x="428800" y="1018743"/>
                <a:ext cx="70920" cy="91440"/>
              </p14:xfrm>
            </p:contentPart>
          </mc:Choice>
          <mc:Fallback>
            <p:pic>
              <p:nvPicPr>
                <p:cNvPr id="29" name="Ink 28"/>
                <p:cNvPicPr/>
                <p:nvPr/>
              </p:nvPicPr>
              <p:blipFill>
                <a:blip r:embed="rId147"/>
                <a:stretch>
                  <a:fillRect/>
                </a:stretch>
              </p:blipFill>
              <p:spPr>
                <a:xfrm>
                  <a:off x="427479" y="1016976"/>
                  <a:ext cx="72682" cy="9497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8">
              <p14:nvContentPartPr>
                <p14:cNvPr id="30" name="Ink 29"/>
                <p14:cNvContentPartPr/>
                <p14:nvPr/>
              </p14:nvContentPartPr>
              <p14:xfrm>
                <a:off x="410440" y="1018743"/>
                <a:ext cx="101520" cy="107280"/>
              </p14:xfrm>
            </p:contentPart>
          </mc:Choice>
          <mc:Fallback>
            <p:pic>
              <p:nvPicPr>
                <p:cNvPr id="30" name="Ink 29"/>
                <p:cNvPicPr/>
                <p:nvPr/>
              </p:nvPicPr>
              <p:blipFill>
                <a:blip r:embed="rId149"/>
                <a:stretch>
                  <a:fillRect/>
                </a:stretch>
              </p:blipFill>
              <p:spPr>
                <a:xfrm>
                  <a:off x="409553" y="1016970"/>
                  <a:ext cx="103293" cy="1117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0">
              <p14:nvContentPartPr>
                <p14:cNvPr id="31" name="Ink 30"/>
                <p14:cNvContentPartPr/>
                <p14:nvPr/>
              </p14:nvContentPartPr>
              <p14:xfrm>
                <a:off x="573160" y="928743"/>
                <a:ext cx="12960" cy="216360"/>
              </p14:xfrm>
            </p:contentPart>
          </mc:Choice>
          <mc:Fallback>
            <p:pic>
              <p:nvPicPr>
                <p:cNvPr id="31" name="Ink 30"/>
                <p:cNvPicPr/>
                <p:nvPr/>
              </p:nvPicPr>
              <p:blipFill>
                <a:blip r:embed="rId151"/>
                <a:stretch>
                  <a:fillRect/>
                </a:stretch>
              </p:blipFill>
              <p:spPr>
                <a:xfrm>
                  <a:off x="571819" y="926535"/>
                  <a:ext cx="14748" cy="2216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2">
              <p14:nvContentPartPr>
                <p14:cNvPr id="32" name="Ink 31"/>
                <p14:cNvContentPartPr/>
                <p14:nvPr/>
              </p14:nvContentPartPr>
              <p14:xfrm>
                <a:off x="627160" y="911823"/>
                <a:ext cx="26280" cy="223920"/>
              </p14:xfrm>
            </p:contentPart>
          </mc:Choice>
          <mc:Fallback>
            <p:pic>
              <p:nvPicPr>
                <p:cNvPr id="32" name="Ink 31"/>
                <p:cNvPicPr/>
                <p:nvPr/>
              </p:nvPicPr>
              <p:blipFill>
                <a:blip r:embed="rId153"/>
                <a:stretch>
                  <a:fillRect/>
                </a:stretch>
              </p:blipFill>
              <p:spPr>
                <a:xfrm>
                  <a:off x="625824" y="909610"/>
                  <a:ext cx="28953" cy="22790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4">
              <p14:nvContentPartPr>
                <p14:cNvPr id="33" name="Ink 32"/>
                <p14:cNvContentPartPr/>
                <p14:nvPr/>
              </p14:nvContentPartPr>
              <p14:xfrm>
                <a:off x="783040" y="1025583"/>
                <a:ext cx="117360" cy="7920"/>
              </p14:xfrm>
            </p:contentPart>
          </mc:Choice>
          <mc:Fallback>
            <p:pic>
              <p:nvPicPr>
                <p:cNvPr id="33" name="Ink 32"/>
                <p:cNvPicPr/>
                <p:nvPr/>
              </p:nvPicPr>
              <p:blipFill>
                <a:blip r:embed="rId155"/>
                <a:stretch>
                  <a:fillRect/>
                </a:stretch>
              </p:blipFill>
              <p:spPr>
                <a:xfrm>
                  <a:off x="782154" y="1022788"/>
                  <a:ext cx="119574" cy="130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6">
              <p14:nvContentPartPr>
                <p14:cNvPr id="34" name="Ink 33"/>
                <p14:cNvContentPartPr/>
                <p14:nvPr/>
              </p14:nvContentPartPr>
              <p14:xfrm>
                <a:off x="815080" y="1061223"/>
                <a:ext cx="109440" cy="14760"/>
              </p14:xfrm>
            </p:contentPart>
          </mc:Choice>
          <mc:Fallback>
            <p:pic>
              <p:nvPicPr>
                <p:cNvPr id="34" name="Ink 33"/>
                <p:cNvPicPr/>
                <p:nvPr/>
              </p:nvPicPr>
              <p:blipFill>
                <a:blip r:embed="rId157"/>
                <a:stretch>
                  <a:fillRect/>
                </a:stretch>
              </p:blipFill>
              <p:spPr>
                <a:xfrm>
                  <a:off x="814194" y="1060776"/>
                  <a:ext cx="110769" cy="183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8">
              <p14:nvContentPartPr>
                <p14:cNvPr id="35" name="Ink 34"/>
                <p14:cNvContentPartPr/>
                <p14:nvPr/>
              </p14:nvContentPartPr>
              <p14:xfrm>
                <a:off x="1112440" y="905343"/>
                <a:ext cx="6480" cy="233640"/>
              </p14:xfrm>
            </p:contentPart>
          </mc:Choice>
          <mc:Fallback>
            <p:pic>
              <p:nvPicPr>
                <p:cNvPr id="35" name="Ink 34"/>
                <p:cNvPicPr/>
                <p:nvPr/>
              </p:nvPicPr>
              <p:blipFill>
                <a:blip r:embed="rId159"/>
                <a:stretch>
                  <a:fillRect/>
                </a:stretch>
              </p:blipFill>
              <p:spPr>
                <a:xfrm>
                  <a:off x="1111144" y="903135"/>
                  <a:ext cx="9072" cy="2389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0">
              <p14:nvContentPartPr>
                <p14:cNvPr id="36" name="Ink 35"/>
                <p14:cNvContentPartPr/>
                <p14:nvPr/>
              </p14:nvContentPartPr>
              <p14:xfrm>
                <a:off x="1207120" y="921183"/>
                <a:ext cx="119880" cy="178560"/>
              </p14:xfrm>
            </p:contentPart>
          </mc:Choice>
          <mc:Fallback>
            <p:pic>
              <p:nvPicPr>
                <p:cNvPr id="36" name="Ink 35"/>
                <p:cNvPicPr/>
                <p:nvPr/>
              </p:nvPicPr>
              <p:blipFill>
                <a:blip r:embed="rId161"/>
                <a:stretch>
                  <a:fillRect/>
                </a:stretch>
              </p:blipFill>
              <p:spPr>
                <a:xfrm>
                  <a:off x="1205793" y="918089"/>
                  <a:ext cx="122092" cy="1834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2">
              <p14:nvContentPartPr>
                <p14:cNvPr id="37" name="Ink 36"/>
                <p14:cNvContentPartPr/>
                <p14:nvPr/>
              </p14:nvContentPartPr>
              <p14:xfrm>
                <a:off x="1230880" y="1023063"/>
                <a:ext cx="62640" cy="83880"/>
              </p14:xfrm>
            </p:contentPart>
          </mc:Choice>
          <mc:Fallback>
            <p:pic>
              <p:nvPicPr>
                <p:cNvPr id="37" name="Ink 36"/>
                <p:cNvPicPr/>
                <p:nvPr/>
              </p:nvPicPr>
              <p:blipFill>
                <a:blip r:embed="rId163"/>
                <a:stretch>
                  <a:fillRect/>
                </a:stretch>
              </p:blipFill>
              <p:spPr>
                <a:xfrm>
                  <a:off x="1229998" y="1021288"/>
                  <a:ext cx="64405" cy="874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4">
              <p14:nvContentPartPr>
                <p14:cNvPr id="38" name="Ink 37"/>
                <p14:cNvContentPartPr/>
                <p14:nvPr/>
              </p14:nvContentPartPr>
              <p14:xfrm>
                <a:off x="1382440" y="925143"/>
                <a:ext cx="14760" cy="224640"/>
              </p14:xfrm>
            </p:contentPart>
          </mc:Choice>
          <mc:Fallback>
            <p:pic>
              <p:nvPicPr>
                <p:cNvPr id="38" name="Ink 37"/>
                <p:cNvPicPr/>
                <p:nvPr/>
              </p:nvPicPr>
              <p:blipFill>
                <a:blip r:embed="rId165"/>
                <a:stretch>
                  <a:fillRect/>
                </a:stretch>
              </p:blipFill>
              <p:spPr>
                <a:xfrm>
                  <a:off x="1381098" y="922928"/>
                  <a:ext cx="16549" cy="2299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6">
              <p14:nvContentPartPr>
                <p14:cNvPr id="39" name="Ink 38"/>
                <p14:cNvContentPartPr/>
                <p14:nvPr/>
              </p14:nvContentPartPr>
              <p14:xfrm>
                <a:off x="1520320" y="912183"/>
                <a:ext cx="9360" cy="216360"/>
              </p14:xfrm>
            </p:contentPart>
          </mc:Choice>
          <mc:Fallback>
            <p:pic>
              <p:nvPicPr>
                <p:cNvPr id="39" name="Ink 38"/>
                <p:cNvPicPr/>
                <p:nvPr/>
              </p:nvPicPr>
              <p:blipFill>
                <a:blip r:embed="rId167"/>
                <a:stretch>
                  <a:fillRect/>
                </a:stretch>
              </p:blipFill>
              <p:spPr>
                <a:xfrm>
                  <a:off x="1519044" y="909971"/>
                  <a:ext cx="10636" cy="2212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8">
              <p14:nvContentPartPr>
                <p14:cNvPr id="40" name="Ink 39"/>
                <p14:cNvContentPartPr/>
                <p14:nvPr/>
              </p14:nvContentPartPr>
              <p14:xfrm>
                <a:off x="1577200" y="907503"/>
                <a:ext cx="15840" cy="216360"/>
              </p14:xfrm>
            </p:contentPart>
          </mc:Choice>
          <mc:Fallback>
            <p:pic>
              <p:nvPicPr>
                <p:cNvPr id="40" name="Ink 39"/>
                <p:cNvPicPr/>
                <p:nvPr/>
              </p:nvPicPr>
              <p:blipFill>
                <a:blip r:embed="rId169"/>
                <a:stretch>
                  <a:fillRect/>
                </a:stretch>
              </p:blipFill>
              <p:spPr>
                <a:xfrm>
                  <a:off x="1575880" y="905733"/>
                  <a:ext cx="17600" cy="2203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0">
              <p14:nvContentPartPr>
                <p14:cNvPr id="41" name="Ink 40"/>
                <p14:cNvContentPartPr/>
                <p14:nvPr/>
              </p14:nvContentPartPr>
              <p14:xfrm>
                <a:off x="1649560" y="976263"/>
                <a:ext cx="88920" cy="114480"/>
              </p14:xfrm>
            </p:contentPart>
          </mc:Choice>
          <mc:Fallback>
            <p:pic>
              <p:nvPicPr>
                <p:cNvPr id="41" name="Ink 40"/>
                <p:cNvPicPr/>
                <p:nvPr/>
              </p:nvPicPr>
              <p:blipFill>
                <a:blip r:embed="rId171"/>
                <a:stretch>
                  <a:fillRect/>
                </a:stretch>
              </p:blipFill>
              <p:spPr>
                <a:xfrm>
                  <a:off x="1648233" y="974488"/>
                  <a:ext cx="91574" cy="1189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2">
              <p14:nvContentPartPr>
                <p14:cNvPr id="42" name="Ink 41"/>
                <p14:cNvContentPartPr/>
                <p14:nvPr/>
              </p14:nvContentPartPr>
              <p14:xfrm>
                <a:off x="1656040" y="1001823"/>
                <a:ext cx="77400" cy="100080"/>
              </p14:xfrm>
            </p:contentPart>
          </mc:Choice>
          <mc:Fallback>
            <p:pic>
              <p:nvPicPr>
                <p:cNvPr id="42" name="Ink 41"/>
                <p:cNvPicPr/>
                <p:nvPr/>
              </p:nvPicPr>
              <p:blipFill>
                <a:blip r:embed="rId173"/>
                <a:stretch>
                  <a:fillRect/>
                </a:stretch>
              </p:blipFill>
              <p:spPr>
                <a:xfrm>
                  <a:off x="1655155" y="1000052"/>
                  <a:ext cx="79169" cy="1040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4">
              <p14:nvContentPartPr>
                <p14:cNvPr id="43" name="Ink 42"/>
                <p14:cNvContentPartPr/>
                <p14:nvPr/>
              </p14:nvContentPartPr>
              <p14:xfrm>
                <a:off x="1765480" y="926223"/>
                <a:ext cx="9000" cy="193680"/>
              </p14:xfrm>
            </p:contentPart>
          </mc:Choice>
          <mc:Fallback>
            <p:pic>
              <p:nvPicPr>
                <p:cNvPr id="43" name="Ink 42"/>
                <p:cNvPicPr/>
                <p:nvPr/>
              </p:nvPicPr>
              <p:blipFill>
                <a:blip r:embed="rId175"/>
                <a:stretch>
                  <a:fillRect/>
                </a:stretch>
              </p:blipFill>
              <p:spPr>
                <a:xfrm>
                  <a:off x="1764130" y="924007"/>
                  <a:ext cx="12150" cy="1985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6">
              <p14:nvContentPartPr>
                <p14:cNvPr id="44" name="Ink 43"/>
                <p14:cNvContentPartPr/>
                <p14:nvPr/>
              </p14:nvContentPartPr>
              <p14:xfrm>
                <a:off x="1819120" y="922263"/>
                <a:ext cx="10800" cy="218880"/>
              </p14:xfrm>
            </p:contentPart>
          </mc:Choice>
          <mc:Fallback>
            <p:pic>
              <p:nvPicPr>
                <p:cNvPr id="44" name="Ink 43"/>
                <p:cNvPicPr/>
                <p:nvPr/>
              </p:nvPicPr>
              <p:blipFill>
                <a:blip r:embed="rId177"/>
                <a:stretch>
                  <a:fillRect/>
                </a:stretch>
              </p:blipFill>
              <p:spPr>
                <a:xfrm>
                  <a:off x="1817770" y="920052"/>
                  <a:ext cx="13950" cy="2228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8">
              <p14:nvContentPartPr>
                <p14:cNvPr id="48" name="Ink 47"/>
                <p14:cNvContentPartPr/>
                <p14:nvPr/>
              </p14:nvContentPartPr>
              <p14:xfrm>
                <a:off x="206320" y="1339863"/>
                <a:ext cx="9720" cy="315000"/>
              </p14:xfrm>
            </p:contentPart>
          </mc:Choice>
          <mc:Fallback>
            <p:pic>
              <p:nvPicPr>
                <p:cNvPr id="48" name="Ink 47"/>
                <p:cNvPicPr/>
                <p:nvPr/>
              </p:nvPicPr>
              <p:blipFill>
                <a:blip r:embed="rId179"/>
                <a:stretch>
                  <a:fillRect/>
                </a:stretch>
              </p:blipFill>
              <p:spPr>
                <a:xfrm>
                  <a:off x="205436" y="1338536"/>
                  <a:ext cx="11929" cy="3185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0">
              <p14:nvContentPartPr>
                <p14:cNvPr id="49" name="Ink 48"/>
                <p14:cNvContentPartPr/>
                <p14:nvPr/>
              </p14:nvContentPartPr>
              <p14:xfrm>
                <a:off x="280120" y="1380183"/>
                <a:ext cx="11520" cy="218880"/>
              </p14:xfrm>
            </p:contentPart>
          </mc:Choice>
          <mc:Fallback>
            <p:pic>
              <p:nvPicPr>
                <p:cNvPr id="49" name="Ink 48"/>
                <p:cNvPicPr/>
                <p:nvPr/>
              </p:nvPicPr>
              <p:blipFill>
                <a:blip r:embed="rId181"/>
                <a:stretch>
                  <a:fillRect/>
                </a:stretch>
              </p:blipFill>
              <p:spPr>
                <a:xfrm>
                  <a:off x="279234" y="1378414"/>
                  <a:ext cx="13735" cy="2228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2">
              <p14:nvContentPartPr>
                <p14:cNvPr id="52" name="Ink 51"/>
                <p14:cNvContentPartPr/>
                <p14:nvPr/>
              </p14:nvContentPartPr>
              <p14:xfrm>
                <a:off x="378040" y="1430223"/>
                <a:ext cx="91800" cy="131400"/>
              </p14:xfrm>
            </p:contentPart>
          </mc:Choice>
          <mc:Fallback>
            <p:pic>
              <p:nvPicPr>
                <p:cNvPr id="52" name="Ink 51"/>
                <p:cNvPicPr/>
                <p:nvPr/>
              </p:nvPicPr>
              <p:blipFill>
                <a:blip r:embed="rId183"/>
                <a:stretch>
                  <a:fillRect/>
                </a:stretch>
              </p:blipFill>
              <p:spPr>
                <a:xfrm>
                  <a:off x="376710" y="1428011"/>
                  <a:ext cx="94017" cy="13582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4">
              <p14:nvContentPartPr>
                <p14:cNvPr id="53" name="Ink 52"/>
                <p14:cNvContentPartPr/>
                <p14:nvPr/>
              </p14:nvContentPartPr>
              <p14:xfrm>
                <a:off x="388480" y="1421223"/>
                <a:ext cx="74520" cy="126360"/>
              </p14:xfrm>
            </p:contentPart>
          </mc:Choice>
          <mc:Fallback>
            <p:pic>
              <p:nvPicPr>
                <p:cNvPr id="53" name="Ink 52"/>
                <p:cNvPicPr/>
                <p:nvPr/>
              </p:nvPicPr>
              <p:blipFill>
                <a:blip r:embed="rId185"/>
                <a:stretch>
                  <a:fillRect/>
                </a:stretch>
              </p:blipFill>
              <p:spPr>
                <a:xfrm>
                  <a:off x="387598" y="1419456"/>
                  <a:ext cx="76284" cy="13077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6">
              <p14:nvContentPartPr>
                <p14:cNvPr id="54" name="Ink 53"/>
                <p14:cNvContentPartPr/>
                <p14:nvPr/>
              </p14:nvContentPartPr>
              <p14:xfrm>
                <a:off x="531760" y="1482783"/>
                <a:ext cx="92160" cy="15480"/>
              </p14:xfrm>
            </p:contentPart>
          </mc:Choice>
          <mc:Fallback>
            <p:pic>
              <p:nvPicPr>
                <p:cNvPr id="54" name="Ink 53"/>
                <p:cNvPicPr/>
                <p:nvPr/>
              </p:nvPicPr>
              <p:blipFill>
                <a:blip r:embed="rId187"/>
                <a:stretch>
                  <a:fillRect/>
                </a:stretch>
              </p:blipFill>
              <p:spPr>
                <a:xfrm>
                  <a:off x="530878" y="1482328"/>
                  <a:ext cx="93924" cy="1866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8">
              <p14:nvContentPartPr>
                <p14:cNvPr id="55" name="Ink 54"/>
                <p14:cNvContentPartPr/>
                <p14:nvPr/>
              </p14:nvContentPartPr>
              <p14:xfrm>
                <a:off x="567400" y="1446783"/>
                <a:ext cx="7560" cy="109080"/>
              </p14:xfrm>
            </p:contentPart>
          </mc:Choice>
          <mc:Fallback>
            <p:pic>
              <p:nvPicPr>
                <p:cNvPr id="55" name="Ink 54"/>
                <p:cNvPicPr/>
                <p:nvPr/>
              </p:nvPicPr>
              <p:blipFill>
                <a:blip r:embed="rId189"/>
                <a:stretch>
                  <a:fillRect/>
                </a:stretch>
              </p:blipFill>
              <p:spPr>
                <a:xfrm>
                  <a:off x="566066" y="1445453"/>
                  <a:ext cx="9339" cy="1121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0">
              <p14:nvContentPartPr>
                <p14:cNvPr id="56" name="Ink 55"/>
                <p14:cNvContentPartPr/>
                <p14:nvPr/>
              </p14:nvContentPartPr>
              <p14:xfrm>
                <a:off x="687640" y="1437423"/>
                <a:ext cx="70560" cy="205560"/>
              </p14:xfrm>
            </p:contentPart>
          </mc:Choice>
          <mc:Fallback>
            <p:pic>
              <p:nvPicPr>
                <p:cNvPr id="56" name="Ink 55"/>
                <p:cNvPicPr/>
                <p:nvPr/>
              </p:nvPicPr>
              <p:blipFill>
                <a:blip r:embed="rId191"/>
                <a:stretch>
                  <a:fillRect/>
                </a:stretch>
              </p:blipFill>
              <p:spPr>
                <a:xfrm>
                  <a:off x="686758" y="1436539"/>
                  <a:ext cx="72765" cy="2095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2">
              <p14:nvContentPartPr>
                <p14:cNvPr id="57" name="Ink 56"/>
                <p14:cNvContentPartPr/>
                <p14:nvPr/>
              </p14:nvContentPartPr>
              <p14:xfrm>
                <a:off x="864400" y="1362183"/>
                <a:ext cx="10080" cy="249480"/>
              </p14:xfrm>
            </p:contentPart>
          </mc:Choice>
          <mc:Fallback>
            <p:pic>
              <p:nvPicPr>
                <p:cNvPr id="57" name="Ink 56"/>
                <p:cNvPicPr/>
                <p:nvPr/>
              </p:nvPicPr>
              <p:blipFill>
                <a:blip r:embed="rId193"/>
                <a:stretch>
                  <a:fillRect/>
                </a:stretch>
              </p:blipFill>
              <p:spPr>
                <a:xfrm>
                  <a:off x="863085" y="1360414"/>
                  <a:ext cx="11395" cy="2534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4">
              <p14:nvContentPartPr>
                <p14:cNvPr id="58" name="Ink 57"/>
                <p14:cNvContentPartPr/>
                <p14:nvPr/>
              </p14:nvContentPartPr>
              <p14:xfrm>
                <a:off x="908680" y="1344543"/>
                <a:ext cx="14400" cy="253800"/>
              </p14:xfrm>
            </p:contentPart>
          </mc:Choice>
          <mc:Fallback>
            <p:pic>
              <p:nvPicPr>
                <p:cNvPr id="58" name="Ink 57"/>
                <p:cNvPicPr/>
                <p:nvPr/>
              </p:nvPicPr>
              <p:blipFill>
                <a:blip r:embed="rId195"/>
                <a:stretch>
                  <a:fillRect/>
                </a:stretch>
              </p:blipFill>
              <p:spPr>
                <a:xfrm>
                  <a:off x="907330" y="1342332"/>
                  <a:ext cx="16200" cy="2573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6">
              <p14:nvContentPartPr>
                <p14:cNvPr id="59" name="Ink 58"/>
                <p14:cNvContentPartPr/>
                <p14:nvPr/>
              </p14:nvContentPartPr>
              <p14:xfrm>
                <a:off x="1062760" y="1417623"/>
                <a:ext cx="123120" cy="132480"/>
              </p14:xfrm>
            </p:contentPart>
          </mc:Choice>
          <mc:Fallback>
            <p:pic>
              <p:nvPicPr>
                <p:cNvPr id="59" name="Ink 58"/>
                <p:cNvPicPr/>
                <p:nvPr/>
              </p:nvPicPr>
              <p:blipFill>
                <a:blip r:embed="rId197"/>
                <a:stretch>
                  <a:fillRect/>
                </a:stretch>
              </p:blipFill>
              <p:spPr>
                <a:xfrm>
                  <a:off x="1061436" y="1415857"/>
                  <a:ext cx="125768" cy="1355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8">
              <p14:nvContentPartPr>
                <p14:cNvPr id="60" name="Ink 59"/>
                <p14:cNvContentPartPr/>
                <p14:nvPr/>
              </p14:nvContentPartPr>
              <p14:xfrm>
                <a:off x="1058800" y="1562343"/>
                <a:ext cx="99720" cy="58680"/>
              </p14:xfrm>
            </p:contentPart>
          </mc:Choice>
          <mc:Fallback>
            <p:pic>
              <p:nvPicPr>
                <p:cNvPr id="60" name="Ink 59"/>
                <p:cNvPicPr/>
                <p:nvPr/>
              </p:nvPicPr>
              <p:blipFill>
                <a:blip r:embed="rId199"/>
                <a:stretch>
                  <a:fillRect/>
                </a:stretch>
              </p:blipFill>
              <p:spPr>
                <a:xfrm>
                  <a:off x="1057914" y="1560578"/>
                  <a:ext cx="101050" cy="613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0">
              <p14:nvContentPartPr>
                <p14:cNvPr id="61" name="Ink 60"/>
                <p14:cNvContentPartPr/>
                <p14:nvPr/>
              </p14:nvContentPartPr>
              <p14:xfrm>
                <a:off x="1336360" y="1369743"/>
                <a:ext cx="12240" cy="252000"/>
              </p14:xfrm>
            </p:contentPart>
          </mc:Choice>
          <mc:Fallback>
            <p:pic>
              <p:nvPicPr>
                <p:cNvPr id="61" name="Ink 60"/>
                <p:cNvPicPr/>
                <p:nvPr/>
              </p:nvPicPr>
              <p:blipFill>
                <a:blip r:embed="rId201"/>
                <a:stretch>
                  <a:fillRect/>
                </a:stretch>
              </p:blipFill>
              <p:spPr>
                <a:xfrm>
                  <a:off x="1335049" y="1367532"/>
                  <a:ext cx="13989" cy="25686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2">
              <p14:nvContentPartPr>
                <p14:cNvPr id="62" name="Ink 61"/>
                <p14:cNvContentPartPr/>
                <p14:nvPr/>
              </p14:nvContentPartPr>
              <p14:xfrm>
                <a:off x="1407640" y="1401423"/>
                <a:ext cx="4680" cy="212040"/>
              </p14:xfrm>
            </p:contentPart>
          </mc:Choice>
          <mc:Fallback>
            <p:pic>
              <p:nvPicPr>
                <p:cNvPr id="62" name="Ink 61"/>
                <p:cNvPicPr/>
                <p:nvPr/>
              </p:nvPicPr>
              <p:blipFill>
                <a:blip r:embed="rId203"/>
                <a:stretch>
                  <a:fillRect/>
                </a:stretch>
              </p:blipFill>
              <p:spPr>
                <a:xfrm>
                  <a:off x="1406236" y="1399652"/>
                  <a:ext cx="7020" cy="21558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4">
              <p14:nvContentPartPr>
                <p14:cNvPr id="63" name="Ink 62"/>
                <p14:cNvContentPartPr/>
                <p14:nvPr/>
              </p14:nvContentPartPr>
              <p14:xfrm>
                <a:off x="1495480" y="1456143"/>
                <a:ext cx="73800" cy="93600"/>
              </p14:xfrm>
            </p:contentPart>
          </mc:Choice>
          <mc:Fallback>
            <p:pic>
              <p:nvPicPr>
                <p:cNvPr id="63" name="Ink 62"/>
                <p:cNvPicPr/>
                <p:nvPr/>
              </p:nvPicPr>
              <p:blipFill>
                <a:blip r:embed="rId205"/>
                <a:stretch>
                  <a:fillRect/>
                </a:stretch>
              </p:blipFill>
              <p:spPr>
                <a:xfrm>
                  <a:off x="1494596" y="1453935"/>
                  <a:ext cx="75126" cy="9757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6">
              <p14:nvContentPartPr>
                <p14:cNvPr id="64" name="Ink 63"/>
                <p14:cNvContentPartPr/>
                <p14:nvPr/>
              </p14:nvContentPartPr>
              <p14:xfrm>
                <a:off x="1481080" y="1473423"/>
                <a:ext cx="82440" cy="129960"/>
              </p14:xfrm>
            </p:contentPart>
          </mc:Choice>
          <mc:Fallback>
            <p:pic>
              <p:nvPicPr>
                <p:cNvPr id="64" name="Ink 63"/>
                <p:cNvPicPr/>
                <p:nvPr/>
              </p:nvPicPr>
              <p:blipFill>
                <a:blip r:embed="rId207"/>
                <a:stretch>
                  <a:fillRect/>
                </a:stretch>
              </p:blipFill>
              <p:spPr>
                <a:xfrm>
                  <a:off x="1480637" y="1472097"/>
                  <a:ext cx="83770" cy="1321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8">
              <p14:nvContentPartPr>
                <p14:cNvPr id="65" name="Ink 64"/>
                <p14:cNvContentPartPr/>
                <p14:nvPr/>
              </p14:nvContentPartPr>
              <p14:xfrm>
                <a:off x="1638400" y="1380903"/>
                <a:ext cx="6120" cy="222840"/>
              </p14:xfrm>
            </p:contentPart>
          </mc:Choice>
          <mc:Fallback>
            <p:pic>
              <p:nvPicPr>
                <p:cNvPr id="65" name="Ink 64"/>
                <p:cNvPicPr/>
                <p:nvPr/>
              </p:nvPicPr>
              <p:blipFill>
                <a:blip r:embed="rId209"/>
                <a:stretch>
                  <a:fillRect/>
                </a:stretch>
              </p:blipFill>
              <p:spPr>
                <a:xfrm>
                  <a:off x="1637526" y="1379134"/>
                  <a:ext cx="7431" cy="22681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0">
              <p14:nvContentPartPr>
                <p14:cNvPr id="66" name="Ink 65"/>
                <p14:cNvContentPartPr/>
                <p14:nvPr/>
              </p14:nvContentPartPr>
              <p14:xfrm>
                <a:off x="1693120" y="1365423"/>
                <a:ext cx="10800" cy="255600"/>
              </p14:xfrm>
            </p:contentPart>
          </mc:Choice>
          <mc:Fallback>
            <p:pic>
              <p:nvPicPr>
                <p:cNvPr id="66" name="Ink 65"/>
                <p:cNvPicPr/>
                <p:nvPr/>
              </p:nvPicPr>
              <p:blipFill>
                <a:blip r:embed="rId211"/>
                <a:stretch>
                  <a:fillRect/>
                </a:stretch>
              </p:blipFill>
              <p:spPr>
                <a:xfrm>
                  <a:off x="1691824" y="1363654"/>
                  <a:ext cx="13392" cy="2591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2">
              <p14:nvContentPartPr>
                <p14:cNvPr id="67" name="Ink 66"/>
                <p14:cNvContentPartPr/>
                <p14:nvPr/>
              </p14:nvContentPartPr>
              <p14:xfrm>
                <a:off x="1784200" y="1460823"/>
                <a:ext cx="123840" cy="31320"/>
              </p14:xfrm>
            </p:contentPart>
          </mc:Choice>
          <mc:Fallback>
            <p:pic>
              <p:nvPicPr>
                <p:cNvPr id="67" name="Ink 66"/>
                <p:cNvPicPr/>
                <p:nvPr/>
              </p:nvPicPr>
              <p:blipFill>
                <a:blip r:embed="rId213"/>
                <a:stretch>
                  <a:fillRect/>
                </a:stretch>
              </p:blipFill>
              <p:spPr>
                <a:xfrm>
                  <a:off x="1783315" y="1459941"/>
                  <a:ext cx="126051" cy="344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4">
              <p14:nvContentPartPr>
                <p14:cNvPr id="68" name="Ink 67"/>
                <p14:cNvContentPartPr/>
                <p14:nvPr/>
              </p14:nvContentPartPr>
              <p14:xfrm>
                <a:off x="1836400" y="1429143"/>
                <a:ext cx="11160" cy="137880"/>
              </p14:xfrm>
            </p:contentPart>
          </mc:Choice>
          <mc:Fallback>
            <p:pic>
              <p:nvPicPr>
                <p:cNvPr id="68" name="Ink 67"/>
                <p:cNvPicPr/>
                <p:nvPr/>
              </p:nvPicPr>
              <p:blipFill>
                <a:blip r:embed="rId215"/>
                <a:stretch>
                  <a:fillRect/>
                </a:stretch>
              </p:blipFill>
              <p:spPr>
                <a:xfrm>
                  <a:off x="1835507" y="1427370"/>
                  <a:ext cx="12946" cy="1409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6">
              <p14:nvContentPartPr>
                <p14:cNvPr id="69" name="Ink 68"/>
                <p14:cNvContentPartPr/>
                <p14:nvPr/>
              </p14:nvContentPartPr>
              <p14:xfrm>
                <a:off x="1964200" y="1382703"/>
                <a:ext cx="3600" cy="227160"/>
              </p14:xfrm>
            </p:contentPart>
          </mc:Choice>
          <mc:Fallback>
            <p:pic>
              <p:nvPicPr>
                <p:cNvPr id="69" name="Ink 68"/>
                <p:cNvPicPr/>
                <p:nvPr/>
              </p:nvPicPr>
              <p:blipFill>
                <a:blip r:embed="rId217"/>
                <a:stretch>
                  <a:fillRect/>
                </a:stretch>
              </p:blipFill>
              <p:spPr>
                <a:xfrm>
                  <a:off x="1962850" y="1380489"/>
                  <a:ext cx="6300" cy="2315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8">
              <p14:nvContentPartPr>
                <p14:cNvPr id="70" name="Ink 69"/>
                <p14:cNvContentPartPr/>
                <p14:nvPr/>
              </p14:nvContentPartPr>
              <p14:xfrm>
                <a:off x="2009200" y="1384503"/>
                <a:ext cx="14040" cy="203400"/>
              </p14:xfrm>
            </p:contentPart>
          </mc:Choice>
          <mc:Fallback>
            <p:pic>
              <p:nvPicPr>
                <p:cNvPr id="70" name="Ink 69"/>
                <p:cNvPicPr/>
                <p:nvPr/>
              </p:nvPicPr>
              <p:blipFill>
                <a:blip r:embed="rId219"/>
                <a:stretch>
                  <a:fillRect/>
                </a:stretch>
              </p:blipFill>
              <p:spPr>
                <a:xfrm>
                  <a:off x="2007884" y="1383176"/>
                  <a:ext cx="16234" cy="2064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0">
              <p14:nvContentPartPr>
                <p14:cNvPr id="71" name="Ink 70"/>
                <p14:cNvContentPartPr/>
                <p14:nvPr/>
              </p14:nvContentPartPr>
              <p14:xfrm>
                <a:off x="2070040" y="1465863"/>
                <a:ext cx="88200" cy="190800"/>
              </p14:xfrm>
            </p:contentPart>
          </mc:Choice>
          <mc:Fallback>
            <p:pic>
              <p:nvPicPr>
                <p:cNvPr id="71" name="Ink 70"/>
                <p:cNvPicPr/>
                <p:nvPr/>
              </p:nvPicPr>
              <p:blipFill>
                <a:blip r:embed="rId221"/>
                <a:stretch>
                  <a:fillRect/>
                </a:stretch>
              </p:blipFill>
              <p:spPr>
                <a:xfrm>
                  <a:off x="2069599" y="1463207"/>
                  <a:ext cx="89964" cy="1965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2">
              <p14:nvContentPartPr>
                <p14:cNvPr id="72" name="Ink 71"/>
                <p14:cNvContentPartPr/>
                <p14:nvPr/>
              </p14:nvContentPartPr>
              <p14:xfrm>
                <a:off x="2220880" y="1383783"/>
                <a:ext cx="14040" cy="196560"/>
              </p14:xfrm>
            </p:contentPart>
          </mc:Choice>
          <mc:Fallback>
            <p:pic>
              <p:nvPicPr>
                <p:cNvPr id="72" name="Ink 71"/>
                <p:cNvPicPr/>
                <p:nvPr/>
              </p:nvPicPr>
              <p:blipFill>
                <a:blip r:embed="rId223"/>
                <a:stretch>
                  <a:fillRect/>
                </a:stretch>
              </p:blipFill>
              <p:spPr>
                <a:xfrm>
                  <a:off x="2219564" y="1381574"/>
                  <a:ext cx="15795" cy="2009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4">
              <p14:nvContentPartPr>
                <p14:cNvPr id="73" name="Ink 72"/>
                <p14:cNvContentPartPr/>
                <p14:nvPr/>
              </p14:nvContentPartPr>
              <p14:xfrm>
                <a:off x="2253280" y="1377303"/>
                <a:ext cx="25200" cy="236160"/>
              </p14:xfrm>
            </p:contentPart>
          </mc:Choice>
          <mc:Fallback>
            <p:pic>
              <p:nvPicPr>
                <p:cNvPr id="73" name="Ink 72"/>
                <p:cNvPicPr/>
                <p:nvPr/>
              </p:nvPicPr>
              <p:blipFill>
                <a:blip r:embed="rId225"/>
                <a:stretch>
                  <a:fillRect/>
                </a:stretch>
              </p:blipFill>
              <p:spPr>
                <a:xfrm>
                  <a:off x="2251930" y="1375534"/>
                  <a:ext cx="27900" cy="2392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6">
              <p14:nvContentPartPr>
                <p14:cNvPr id="74" name="Ink 73"/>
                <p14:cNvContentPartPr/>
                <p14:nvPr/>
              </p14:nvContentPartPr>
              <p14:xfrm>
                <a:off x="246640" y="1802463"/>
                <a:ext cx="15120" cy="161640"/>
              </p14:xfrm>
            </p:contentPart>
          </mc:Choice>
          <mc:Fallback>
            <p:pic>
              <p:nvPicPr>
                <p:cNvPr id="74" name="Ink 73"/>
                <p:cNvPicPr/>
                <p:nvPr/>
              </p:nvPicPr>
              <p:blipFill>
                <a:blip r:embed="rId227"/>
                <a:stretch>
                  <a:fillRect/>
                </a:stretch>
              </p:blipFill>
              <p:spPr>
                <a:xfrm>
                  <a:off x="245306" y="1800692"/>
                  <a:ext cx="16899" cy="16562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28">
              <p14:nvContentPartPr>
                <p14:cNvPr id="75" name="Ink 74"/>
                <p14:cNvContentPartPr/>
                <p14:nvPr/>
              </p14:nvContentPartPr>
              <p14:xfrm>
                <a:off x="299920" y="1798143"/>
                <a:ext cx="15120" cy="183240"/>
              </p14:xfrm>
            </p:contentPart>
          </mc:Choice>
          <mc:Fallback>
            <p:pic>
              <p:nvPicPr>
                <p:cNvPr id="75" name="Ink 74"/>
                <p:cNvPicPr/>
                <p:nvPr/>
              </p:nvPicPr>
              <p:blipFill>
                <a:blip r:embed="rId229"/>
                <a:stretch>
                  <a:fillRect/>
                </a:stretch>
              </p:blipFill>
              <p:spPr>
                <a:xfrm>
                  <a:off x="298586" y="1795930"/>
                  <a:ext cx="17344" cy="18678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0">
              <p14:nvContentPartPr>
                <p14:cNvPr id="76" name="Ink 75"/>
                <p14:cNvContentPartPr/>
                <p14:nvPr/>
              </p14:nvContentPartPr>
              <p14:xfrm>
                <a:off x="397480" y="1851423"/>
                <a:ext cx="83160" cy="83880"/>
              </p14:xfrm>
            </p:contentPart>
          </mc:Choice>
          <mc:Fallback>
            <p:pic>
              <p:nvPicPr>
                <p:cNvPr id="76" name="Ink 75"/>
                <p:cNvPicPr/>
                <p:nvPr/>
              </p:nvPicPr>
              <p:blipFill>
                <a:blip r:embed="rId231"/>
                <a:stretch>
                  <a:fillRect/>
                </a:stretch>
              </p:blipFill>
              <p:spPr>
                <a:xfrm>
                  <a:off x="396595" y="1849657"/>
                  <a:ext cx="84929" cy="8741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2">
              <p14:nvContentPartPr>
                <p14:cNvPr id="77" name="Ink 76"/>
                <p14:cNvContentPartPr/>
                <p14:nvPr/>
              </p14:nvContentPartPr>
              <p14:xfrm>
                <a:off x="404680" y="1851063"/>
                <a:ext cx="71280" cy="92520"/>
              </p14:xfrm>
            </p:contentPart>
          </mc:Choice>
          <mc:Fallback>
            <p:pic>
              <p:nvPicPr>
                <p:cNvPr id="77" name="Ink 76"/>
                <p:cNvPicPr/>
                <p:nvPr/>
              </p:nvPicPr>
              <p:blipFill>
                <a:blip r:embed="rId233"/>
                <a:stretch>
                  <a:fillRect/>
                </a:stretch>
              </p:blipFill>
              <p:spPr>
                <a:xfrm>
                  <a:off x="403352" y="1848850"/>
                  <a:ext cx="73494" cy="9650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4">
              <p14:nvContentPartPr>
                <p14:cNvPr id="78" name="Ink 77"/>
                <p14:cNvContentPartPr/>
                <p14:nvPr/>
              </p14:nvContentPartPr>
              <p14:xfrm>
                <a:off x="564880" y="1781223"/>
                <a:ext cx="10800" cy="196560"/>
              </p14:xfrm>
            </p:contentPart>
          </mc:Choice>
          <mc:Fallback>
            <p:pic>
              <p:nvPicPr>
                <p:cNvPr id="78" name="Ink 77"/>
                <p:cNvPicPr/>
                <p:nvPr/>
              </p:nvPicPr>
              <p:blipFill>
                <a:blip r:embed="rId235"/>
                <a:stretch>
                  <a:fillRect/>
                </a:stretch>
              </p:blipFill>
              <p:spPr>
                <a:xfrm>
                  <a:off x="563584" y="1780338"/>
                  <a:ext cx="12960" cy="1983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6">
              <p14:nvContentPartPr>
                <p14:cNvPr id="79" name="Ink 78"/>
                <p14:cNvContentPartPr/>
                <p14:nvPr/>
              </p14:nvContentPartPr>
              <p14:xfrm>
                <a:off x="612400" y="1801023"/>
                <a:ext cx="9360" cy="156240"/>
              </p14:xfrm>
            </p:contentPart>
          </mc:Choice>
          <mc:Fallback>
            <p:pic>
              <p:nvPicPr>
                <p:cNvPr id="79" name="Ink 78"/>
                <p:cNvPicPr/>
                <p:nvPr/>
              </p:nvPicPr>
              <p:blipFill>
                <a:blip r:embed="rId237"/>
                <a:stretch>
                  <a:fillRect/>
                </a:stretch>
              </p:blipFill>
              <p:spPr>
                <a:xfrm>
                  <a:off x="611063" y="1799695"/>
                  <a:ext cx="11589" cy="15889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8">
              <p14:nvContentPartPr>
                <p14:cNvPr id="80" name="Ink 79"/>
                <p14:cNvContentPartPr/>
                <p14:nvPr/>
              </p14:nvContentPartPr>
              <p14:xfrm>
                <a:off x="724000" y="1844943"/>
                <a:ext cx="83160" cy="5760"/>
              </p14:xfrm>
            </p:contentPart>
          </mc:Choice>
          <mc:Fallback>
            <p:pic>
              <p:nvPicPr>
                <p:cNvPr id="80" name="Ink 79"/>
                <p:cNvPicPr/>
                <p:nvPr/>
              </p:nvPicPr>
              <p:blipFill>
                <a:blip r:embed="rId239"/>
                <a:stretch>
                  <a:fillRect/>
                </a:stretch>
              </p:blipFill>
              <p:spPr>
                <a:xfrm>
                  <a:off x="722673" y="1842728"/>
                  <a:ext cx="85814" cy="1063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0">
              <p14:nvContentPartPr>
                <p14:cNvPr id="81" name="Ink 80"/>
                <p14:cNvContentPartPr/>
                <p14:nvPr/>
              </p14:nvContentPartPr>
              <p14:xfrm>
                <a:off x="721840" y="1876263"/>
                <a:ext cx="82440" cy="11880"/>
              </p14:xfrm>
            </p:contentPart>
          </mc:Choice>
          <mc:Fallback>
            <p:pic>
              <p:nvPicPr>
                <p:cNvPr id="81" name="Ink 80"/>
                <p:cNvPicPr/>
                <p:nvPr/>
              </p:nvPicPr>
              <p:blipFill>
                <a:blip r:embed="rId241"/>
                <a:stretch>
                  <a:fillRect/>
                </a:stretch>
              </p:blipFill>
              <p:spPr>
                <a:xfrm>
                  <a:off x="720510" y="1874892"/>
                  <a:ext cx="84213" cy="1599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2">
              <p14:nvContentPartPr>
                <p14:cNvPr id="82" name="Ink 81"/>
                <p14:cNvContentPartPr/>
                <p14:nvPr/>
              </p14:nvContentPartPr>
              <p14:xfrm>
                <a:off x="884200" y="1812183"/>
                <a:ext cx="94320" cy="121320"/>
              </p14:xfrm>
            </p:contentPart>
          </mc:Choice>
          <mc:Fallback>
            <p:pic>
              <p:nvPicPr>
                <p:cNvPr id="82" name="Ink 81"/>
                <p:cNvPicPr/>
                <p:nvPr/>
              </p:nvPicPr>
              <p:blipFill>
                <a:blip r:embed="rId243"/>
                <a:stretch>
                  <a:fillRect/>
                </a:stretch>
              </p:blipFill>
              <p:spPr>
                <a:xfrm>
                  <a:off x="882872" y="1809526"/>
                  <a:ext cx="96977" cy="12663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4">
              <p14:nvContentPartPr>
                <p14:cNvPr id="83" name="Ink 82"/>
                <p14:cNvContentPartPr/>
                <p14:nvPr/>
              </p14:nvContentPartPr>
              <p14:xfrm>
                <a:off x="1148440" y="1843863"/>
                <a:ext cx="140040" cy="4680"/>
              </p14:xfrm>
            </p:contentPart>
          </mc:Choice>
          <mc:Fallback>
            <p:pic>
              <p:nvPicPr>
                <p:cNvPr id="83" name="Ink 82"/>
                <p:cNvPicPr/>
                <p:nvPr/>
              </p:nvPicPr>
              <p:blipFill>
                <a:blip r:embed="rId245"/>
                <a:stretch>
                  <a:fillRect/>
                </a:stretch>
              </p:blipFill>
              <p:spPr>
                <a:xfrm>
                  <a:off x="1147554" y="1841736"/>
                  <a:ext cx="142256" cy="9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6">
              <p14:nvContentPartPr>
                <p14:cNvPr id="84" name="Ink 83"/>
                <p14:cNvContentPartPr/>
                <p14:nvPr/>
              </p14:nvContentPartPr>
              <p14:xfrm>
                <a:off x="1137640" y="1874463"/>
                <a:ext cx="132120" cy="15480"/>
              </p14:xfrm>
            </p:contentPart>
          </mc:Choice>
          <mc:Fallback>
            <p:pic>
              <p:nvPicPr>
                <p:cNvPr id="84" name="Ink 83"/>
                <p:cNvPicPr/>
                <p:nvPr/>
              </p:nvPicPr>
              <p:blipFill>
                <a:blip r:embed="rId247"/>
                <a:stretch>
                  <a:fillRect/>
                </a:stretch>
              </p:blipFill>
              <p:spPr>
                <a:xfrm>
                  <a:off x="1136756" y="1873552"/>
                  <a:ext cx="133446" cy="191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8">
              <p14:nvContentPartPr>
                <p14:cNvPr id="85" name="Ink 84"/>
                <p14:cNvContentPartPr/>
                <p14:nvPr/>
              </p14:nvContentPartPr>
              <p14:xfrm>
                <a:off x="1306840" y="1821183"/>
                <a:ext cx="74160" cy="98640"/>
              </p14:xfrm>
            </p:contentPart>
          </mc:Choice>
          <mc:Fallback>
            <p:pic>
              <p:nvPicPr>
                <p:cNvPr id="85" name="Ink 84"/>
                <p:cNvPicPr/>
                <p:nvPr/>
              </p:nvPicPr>
              <p:blipFill>
                <a:blip r:embed="rId249"/>
                <a:stretch>
                  <a:fillRect/>
                </a:stretch>
              </p:blipFill>
              <p:spPr>
                <a:xfrm>
                  <a:off x="1306396" y="1818971"/>
                  <a:ext cx="75936" cy="10350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0">
              <p14:nvContentPartPr>
                <p14:cNvPr id="86" name="Ink 85"/>
                <p14:cNvContentPartPr/>
                <p14:nvPr/>
              </p14:nvContentPartPr>
              <p14:xfrm>
                <a:off x="1055560" y="1808943"/>
                <a:ext cx="108360" cy="142200"/>
              </p14:xfrm>
            </p:contentPart>
          </mc:Choice>
          <mc:Fallback>
            <p:pic>
              <p:nvPicPr>
                <p:cNvPr id="86" name="Ink 85"/>
                <p:cNvPicPr/>
                <p:nvPr/>
              </p:nvPicPr>
              <p:blipFill>
                <a:blip r:embed="rId251"/>
                <a:stretch>
                  <a:fillRect/>
                </a:stretch>
              </p:blipFill>
              <p:spPr>
                <a:xfrm>
                  <a:off x="1054233" y="1806728"/>
                  <a:ext cx="110129" cy="14530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2">
              <p14:nvContentPartPr>
                <p14:cNvPr id="87" name="Ink 86"/>
                <p14:cNvContentPartPr/>
                <p14:nvPr/>
              </p14:nvContentPartPr>
              <p14:xfrm>
                <a:off x="1531120" y="1811463"/>
                <a:ext cx="69120" cy="104040"/>
              </p14:xfrm>
            </p:contentPart>
          </mc:Choice>
          <mc:Fallback>
            <p:pic>
              <p:nvPicPr>
                <p:cNvPr id="87" name="Ink 86"/>
                <p:cNvPicPr/>
                <p:nvPr/>
              </p:nvPicPr>
              <p:blipFill>
                <a:blip r:embed="rId253"/>
                <a:stretch>
                  <a:fillRect/>
                </a:stretch>
              </p:blipFill>
              <p:spPr>
                <a:xfrm>
                  <a:off x="1530234" y="1809259"/>
                  <a:ext cx="70892" cy="1080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4">
              <p14:nvContentPartPr>
                <p14:cNvPr id="88" name="Ink 87"/>
                <p14:cNvContentPartPr/>
                <p14:nvPr/>
              </p14:nvContentPartPr>
              <p14:xfrm>
                <a:off x="1535440" y="1819383"/>
                <a:ext cx="81720" cy="103680"/>
              </p14:xfrm>
            </p:contentPart>
          </mc:Choice>
          <mc:Fallback>
            <p:pic>
              <p:nvPicPr>
                <p:cNvPr id="88" name="Ink 87"/>
                <p:cNvPicPr/>
                <p:nvPr/>
              </p:nvPicPr>
              <p:blipFill>
                <a:blip r:embed="rId255"/>
                <a:stretch>
                  <a:fillRect/>
                </a:stretch>
              </p:blipFill>
              <p:spPr>
                <a:xfrm>
                  <a:off x="1534552" y="1818059"/>
                  <a:ext cx="83497" cy="1072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6">
              <p14:nvContentPartPr>
                <p14:cNvPr id="89" name="Ink 88"/>
                <p14:cNvContentPartPr/>
                <p14:nvPr/>
              </p14:nvContentPartPr>
              <p14:xfrm>
                <a:off x="1701400" y="1841343"/>
                <a:ext cx="95760" cy="5760"/>
              </p14:xfrm>
            </p:contentPart>
          </mc:Choice>
          <mc:Fallback>
            <p:pic>
              <p:nvPicPr>
                <p:cNvPr id="89" name="Ink 88"/>
                <p:cNvPicPr/>
                <p:nvPr/>
              </p:nvPicPr>
              <p:blipFill>
                <a:blip r:embed="rId257"/>
                <a:stretch>
                  <a:fillRect/>
                </a:stretch>
              </p:blipFill>
              <p:spPr>
                <a:xfrm>
                  <a:off x="1700070" y="1840457"/>
                  <a:ext cx="97977" cy="88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8">
              <p14:nvContentPartPr>
                <p14:cNvPr id="90" name="Ink 89"/>
                <p14:cNvContentPartPr/>
                <p14:nvPr/>
              </p14:nvContentPartPr>
              <p14:xfrm>
                <a:off x="1715440" y="1882743"/>
                <a:ext cx="75600" cy="6840"/>
              </p14:xfrm>
            </p:contentPart>
          </mc:Choice>
          <mc:Fallback>
            <p:pic>
              <p:nvPicPr>
                <p:cNvPr id="90" name="Ink 89"/>
                <p:cNvPicPr/>
                <p:nvPr/>
              </p:nvPicPr>
              <p:blipFill>
                <a:blip r:embed="rId259"/>
                <a:stretch>
                  <a:fillRect/>
                </a:stretch>
              </p:blipFill>
              <p:spPr>
                <a:xfrm>
                  <a:off x="1714556" y="1880178"/>
                  <a:ext cx="77368" cy="106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0">
              <p14:nvContentPartPr>
                <p14:cNvPr id="91" name="Ink 90"/>
                <p14:cNvContentPartPr/>
                <p14:nvPr/>
              </p14:nvContentPartPr>
              <p14:xfrm>
                <a:off x="1865920" y="1821183"/>
                <a:ext cx="105840" cy="112320"/>
              </p14:xfrm>
            </p:contentPart>
          </mc:Choice>
          <mc:Fallback>
            <p:pic>
              <p:nvPicPr>
                <p:cNvPr id="91" name="Ink 90"/>
                <p:cNvPicPr/>
                <p:nvPr/>
              </p:nvPicPr>
              <p:blipFill>
                <a:blip r:embed="rId261"/>
                <a:stretch>
                  <a:fillRect/>
                </a:stretch>
              </p:blipFill>
              <p:spPr>
                <a:xfrm>
                  <a:off x="1864591" y="1818088"/>
                  <a:ext cx="108940" cy="118069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3" name="TextBox 92"/>
          <p:cNvSpPr txBox="1"/>
          <p:nvPr/>
        </p:nvSpPr>
        <p:spPr>
          <a:xfrm>
            <a:off x="245208" y="340147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Norm ball:</a:t>
            </a:r>
            <a:endParaRPr lang="en-US" dirty="0"/>
          </a:p>
        </p:txBody>
      </p:sp>
      <p:sp>
        <p:nvSpPr>
          <p:cNvPr id="95" name="TextBox 94"/>
          <p:cNvSpPr txBox="1"/>
          <p:nvPr/>
        </p:nvSpPr>
        <p:spPr>
          <a:xfrm>
            <a:off x="195788" y="888591"/>
            <a:ext cx="2156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5"/>
                </a:solidFill>
              </a:rPr>
              <a:t>Recall: the definition of the norm:</a:t>
            </a:r>
            <a:endParaRPr lang="en-US" sz="16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63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set of positive semi-definite matrices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2984" y="1197921"/>
            <a:ext cx="1938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Is it convex?  Why?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300892" y="418086"/>
            <a:ext cx="672120" cy="282960"/>
            <a:chOff x="300892" y="418086"/>
            <a:chExt cx="672120" cy="282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0" name="Ink 9"/>
                <p14:cNvContentPartPr/>
                <p14:nvPr/>
              </p14:nvContentPartPr>
              <p14:xfrm>
                <a:off x="300892" y="418086"/>
                <a:ext cx="121680" cy="25848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99812" y="415566"/>
                  <a:ext cx="123840" cy="263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1" name="Ink 10"/>
                <p14:cNvContentPartPr/>
                <p14:nvPr/>
              </p14:nvContentPartPr>
              <p14:xfrm>
                <a:off x="346972" y="560286"/>
                <a:ext cx="102600" cy="1332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45892" y="559926"/>
                  <a:ext cx="103680" cy="15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2" name="Ink 11"/>
                <p14:cNvContentPartPr/>
                <p14:nvPr/>
              </p14:nvContentPartPr>
              <p14:xfrm>
                <a:off x="554692" y="423486"/>
                <a:ext cx="182880" cy="22176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53612" y="421326"/>
                  <a:ext cx="185040" cy="226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3" name="Ink 12"/>
                <p14:cNvContentPartPr/>
                <p14:nvPr/>
              </p14:nvContentPartPr>
              <p14:xfrm>
                <a:off x="632092" y="595926"/>
                <a:ext cx="124200" cy="10512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31012" y="593406"/>
                  <a:ext cx="126360" cy="10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4" name="Ink 13"/>
                <p14:cNvContentPartPr/>
                <p14:nvPr/>
              </p14:nvContentPartPr>
              <p14:xfrm>
                <a:off x="856372" y="500526"/>
                <a:ext cx="116640" cy="13176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855292" y="498006"/>
                  <a:ext cx="118800" cy="1364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" name="Ink 15"/>
              <p14:cNvContentPartPr/>
              <p14:nvPr/>
            </p14:nvContentPartPr>
            <p14:xfrm>
              <a:off x="4137412" y="1990206"/>
              <a:ext cx="360" cy="3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136692" y="1988766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" name="Ink 16"/>
              <p14:cNvContentPartPr/>
              <p14:nvPr/>
            </p14:nvContentPartPr>
            <p14:xfrm>
              <a:off x="1502212" y="379926"/>
              <a:ext cx="120600" cy="3798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01132" y="377766"/>
                <a:ext cx="122760" cy="38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" name="Ink 17"/>
              <p14:cNvContentPartPr/>
              <p14:nvPr/>
            </p14:nvContentPartPr>
            <p14:xfrm>
              <a:off x="1688692" y="461286"/>
              <a:ext cx="69120" cy="1832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687612" y="459126"/>
                <a:ext cx="7128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9" name="Ink 18"/>
              <p14:cNvContentPartPr/>
              <p14:nvPr/>
            </p14:nvContentPartPr>
            <p14:xfrm>
              <a:off x="1775092" y="446886"/>
              <a:ext cx="18720" cy="1864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74372" y="445086"/>
                <a:ext cx="2088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Ink 19"/>
              <p14:cNvContentPartPr/>
              <p14:nvPr/>
            </p14:nvContentPartPr>
            <p14:xfrm>
              <a:off x="1716412" y="558846"/>
              <a:ext cx="87120" cy="151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715332" y="558486"/>
                <a:ext cx="885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" name="Ink 21"/>
              <p14:cNvContentPartPr/>
              <p14:nvPr/>
            </p14:nvContentPartPr>
            <p14:xfrm>
              <a:off x="1948972" y="415566"/>
              <a:ext cx="36720" cy="29952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947892" y="413406"/>
                <a:ext cx="39240" cy="30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2" name="Ink 31"/>
              <p14:cNvContentPartPr/>
              <p14:nvPr/>
            </p14:nvContentPartPr>
            <p14:xfrm>
              <a:off x="2125732" y="431766"/>
              <a:ext cx="108000" cy="2188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124652" y="429246"/>
                <a:ext cx="10980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3" name="Ink 32"/>
              <p14:cNvContentPartPr/>
              <p14:nvPr/>
            </p14:nvContentPartPr>
            <p14:xfrm>
              <a:off x="2134732" y="508086"/>
              <a:ext cx="96840" cy="324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133652" y="505566"/>
                <a:ext cx="9864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4" name="Ink 33"/>
              <p14:cNvContentPartPr/>
              <p14:nvPr/>
            </p14:nvContentPartPr>
            <p14:xfrm>
              <a:off x="2279812" y="506646"/>
              <a:ext cx="64440" cy="939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278732" y="504486"/>
                <a:ext cx="65880" cy="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5" name="Ink 34"/>
              <p14:cNvContentPartPr/>
              <p14:nvPr/>
            </p14:nvContentPartPr>
            <p14:xfrm>
              <a:off x="2273332" y="510246"/>
              <a:ext cx="99000" cy="9432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272972" y="508086"/>
                <a:ext cx="10008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6" name="Ink 35"/>
              <p14:cNvContentPartPr/>
              <p14:nvPr/>
            </p14:nvContentPartPr>
            <p14:xfrm>
              <a:off x="2619292" y="500886"/>
              <a:ext cx="83520" cy="12672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618212" y="498726"/>
                <a:ext cx="8496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7" name="Ink 36"/>
              <p14:cNvContentPartPr/>
              <p14:nvPr/>
            </p14:nvContentPartPr>
            <p14:xfrm>
              <a:off x="2616052" y="530406"/>
              <a:ext cx="85680" cy="831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615692" y="528606"/>
                <a:ext cx="8712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8" name="Ink 37"/>
              <p14:cNvContentPartPr/>
              <p14:nvPr/>
            </p14:nvContentPartPr>
            <p14:xfrm>
              <a:off x="2756452" y="473886"/>
              <a:ext cx="12600" cy="5904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755732" y="471726"/>
                <a:ext cx="1440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9" name="Ink 38"/>
              <p14:cNvContentPartPr/>
              <p14:nvPr/>
            </p14:nvContentPartPr>
            <p14:xfrm>
              <a:off x="2741332" y="458406"/>
              <a:ext cx="68760" cy="234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740252" y="456966"/>
                <a:ext cx="7020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" name="Ink 39"/>
              <p14:cNvContentPartPr/>
              <p14:nvPr/>
            </p14:nvContentPartPr>
            <p14:xfrm>
              <a:off x="2825932" y="449046"/>
              <a:ext cx="74160" cy="15696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825572" y="446886"/>
                <a:ext cx="75600" cy="1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" name="Ink 40"/>
              <p14:cNvContentPartPr/>
              <p14:nvPr/>
            </p14:nvContentPartPr>
            <p14:xfrm>
              <a:off x="2896852" y="454086"/>
              <a:ext cx="16200" cy="14400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896132" y="451926"/>
                <a:ext cx="1836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2" name="Ink 41"/>
              <p14:cNvContentPartPr/>
              <p14:nvPr/>
            </p14:nvContentPartPr>
            <p14:xfrm>
              <a:off x="2852932" y="537606"/>
              <a:ext cx="77400" cy="1764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851852" y="535446"/>
                <a:ext cx="7884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3" name="Ink 42"/>
              <p14:cNvContentPartPr/>
              <p14:nvPr/>
            </p14:nvContentPartPr>
            <p14:xfrm>
              <a:off x="2992252" y="526822"/>
              <a:ext cx="46440" cy="7056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991172" y="524662"/>
                <a:ext cx="4824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4" name="Ink 43"/>
              <p14:cNvContentPartPr/>
              <p14:nvPr/>
            </p14:nvContentPartPr>
            <p14:xfrm>
              <a:off x="2975692" y="503046"/>
              <a:ext cx="73800" cy="11088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975332" y="500886"/>
                <a:ext cx="74880" cy="11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5" name="Ink 44"/>
              <p14:cNvContentPartPr/>
              <p14:nvPr/>
            </p14:nvContentPartPr>
            <p14:xfrm>
              <a:off x="3197092" y="504486"/>
              <a:ext cx="81360" cy="903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196012" y="501966"/>
                <a:ext cx="83520" cy="9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6" name="Ink 45"/>
              <p14:cNvContentPartPr/>
              <p14:nvPr/>
            </p14:nvContentPartPr>
            <p14:xfrm>
              <a:off x="3214012" y="586566"/>
              <a:ext cx="97200" cy="5328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212932" y="584766"/>
                <a:ext cx="9900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7" name="Ink 46"/>
              <p14:cNvContentPartPr/>
              <p14:nvPr/>
            </p14:nvContentPartPr>
            <p14:xfrm>
              <a:off x="3373132" y="518886"/>
              <a:ext cx="101160" cy="12168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371692" y="516366"/>
                <a:ext cx="10368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8" name="Ink 47"/>
              <p14:cNvContentPartPr/>
              <p14:nvPr/>
            </p14:nvContentPartPr>
            <p14:xfrm>
              <a:off x="3543772" y="390006"/>
              <a:ext cx="129240" cy="36756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543412" y="387846"/>
                <a:ext cx="131040" cy="370800"/>
              </a:xfrm>
              <a:prstGeom prst="rect">
                <a:avLst/>
              </a:prstGeom>
            </p:spPr>
          </p:pic>
        </mc:Fallback>
      </mc:AlternateContent>
      <p:sp>
        <p:nvSpPr>
          <p:cNvPr id="49" name="TextBox 48"/>
          <p:cNvSpPr txBox="1"/>
          <p:nvPr/>
        </p:nvSpPr>
        <p:spPr>
          <a:xfrm>
            <a:off x="1765168" y="757566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(A symmetric)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21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Geometry of PSD cone</a:t>
            </a:r>
            <a:endParaRPr lang="en-US" dirty="0"/>
          </a:p>
        </p:txBody>
      </p:sp>
      <p:pic>
        <p:nvPicPr>
          <p:cNvPr id="1026" name="Picture 2" descr="http://yosinski.com/mlss12/media/slides/MLSS-2012-Vandenberghe-Convex-Optimization_053.png"/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59" t="16912" r="6878" b="33360"/>
          <a:stretch/>
        </p:blipFill>
        <p:spPr bwMode="auto">
          <a:xfrm>
            <a:off x="1733266" y="553814"/>
            <a:ext cx="2743867" cy="1998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023572" y="2180783"/>
              <a:ext cx="360" cy="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22852" y="2179343"/>
                <a:ext cx="18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/>
              <p14:cNvContentPartPr/>
              <p14:nvPr/>
            </p14:nvContentPartPr>
            <p14:xfrm>
              <a:off x="3232372" y="1988903"/>
              <a:ext cx="360" cy="3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231652" y="1987463"/>
                <a:ext cx="1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7" name="Ink 16"/>
              <p14:cNvContentPartPr/>
              <p14:nvPr/>
            </p14:nvContentPartPr>
            <p14:xfrm>
              <a:off x="2404732" y="1507943"/>
              <a:ext cx="360" cy="36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03652" y="1506503"/>
                <a:ext cx="2160" cy="36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/>
          <p:cNvGrpSpPr/>
          <p:nvPr/>
        </p:nvGrpSpPr>
        <p:grpSpPr>
          <a:xfrm>
            <a:off x="345106" y="1732457"/>
            <a:ext cx="1388160" cy="647640"/>
            <a:chOff x="-249548" y="959663"/>
            <a:chExt cx="1388160" cy="6476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5" name="Ink 4"/>
                <p14:cNvContentPartPr/>
                <p14:nvPr/>
              </p14:nvContentPartPr>
              <p14:xfrm>
                <a:off x="319252" y="963623"/>
                <a:ext cx="104760" cy="604800"/>
              </p14:xfrm>
            </p:contentPart>
          </mc:Choice>
          <mc:Fallback xmlns="">
            <p:pic>
              <p:nvPicPr>
                <p:cNvPr id="5" name="Ink 4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17812" y="961103"/>
                  <a:ext cx="107640" cy="60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" name="Ink 9"/>
                <p14:cNvContentPartPr/>
                <p14:nvPr/>
              </p14:nvContentPartPr>
              <p14:xfrm>
                <a:off x="508612" y="1044623"/>
                <a:ext cx="102600" cy="11556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507532" y="1042463"/>
                  <a:ext cx="104040" cy="12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1" name="Ink 10"/>
                <p14:cNvContentPartPr/>
                <p14:nvPr/>
              </p14:nvContentPartPr>
              <p14:xfrm>
                <a:off x="516172" y="1039943"/>
                <a:ext cx="93240" cy="13644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515812" y="1037783"/>
                  <a:ext cx="94680" cy="14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2" name="Ink 11"/>
                <p14:cNvContentPartPr/>
                <p14:nvPr/>
              </p14:nvContentPartPr>
              <p14:xfrm>
                <a:off x="852052" y="1360343"/>
                <a:ext cx="124560" cy="17568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850972" y="1357823"/>
                  <a:ext cx="126720" cy="18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3" name="Ink 12"/>
                <p14:cNvContentPartPr/>
                <p14:nvPr/>
              </p14:nvContentPartPr>
              <p14:xfrm>
                <a:off x="854212" y="1444943"/>
                <a:ext cx="118800" cy="2412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853132" y="1444583"/>
                  <a:ext cx="120240" cy="2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5" name="Ink 14"/>
                <p14:cNvContentPartPr/>
                <p14:nvPr/>
              </p14:nvContentPartPr>
              <p14:xfrm>
                <a:off x="537772" y="1339823"/>
                <a:ext cx="110160" cy="267480"/>
              </p14:xfrm>
            </p:contentPart>
          </mc:Choice>
          <mc:Fallback xmlns="">
            <p:pic>
              <p:nvPicPr>
                <p:cNvPr id="15" name="Ink 14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536692" y="1338743"/>
                  <a:ext cx="112320" cy="27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16" name="Ink 15"/>
                <p14:cNvContentPartPr/>
                <p14:nvPr/>
              </p14:nvContentPartPr>
              <p14:xfrm>
                <a:off x="1027732" y="959663"/>
                <a:ext cx="110880" cy="61596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1026652" y="957143"/>
                  <a:ext cx="113400" cy="621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18" name="Ink 17"/>
                <p14:cNvContentPartPr/>
                <p14:nvPr/>
              </p14:nvContentPartPr>
              <p14:xfrm>
                <a:off x="810652" y="992423"/>
                <a:ext cx="104760" cy="22608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09212" y="989903"/>
                  <a:ext cx="107280" cy="23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19" name="Ink 18"/>
                <p14:cNvContentPartPr/>
                <p14:nvPr/>
              </p14:nvContentPartPr>
              <p14:xfrm>
                <a:off x="-249548" y="1174583"/>
                <a:ext cx="105480" cy="22500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-250268" y="1172063"/>
                  <a:ext cx="107640" cy="230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20" name="Ink 19"/>
                <p14:cNvContentPartPr/>
                <p14:nvPr/>
              </p14:nvContentPartPr>
              <p14:xfrm>
                <a:off x="-28148" y="1301303"/>
                <a:ext cx="111240" cy="6480"/>
              </p14:xfrm>
            </p:contentPart>
          </mc:Choice>
          <mc:Fallback xmlns="">
            <p:pic>
              <p:nvPicPr>
                <p:cNvPr id="20" name="Ink 19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-29225" y="1298783"/>
                  <a:ext cx="113393" cy="1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21" name="Ink 20"/>
                <p14:cNvContentPartPr/>
                <p14:nvPr/>
              </p14:nvContentPartPr>
              <p14:xfrm>
                <a:off x="-13748" y="1343423"/>
                <a:ext cx="113400" cy="3960"/>
              </p14:xfrm>
            </p:contentPart>
          </mc:Choice>
          <mc:Fallback xmlns="">
            <p:pic>
              <p:nvPicPr>
                <p:cNvPr id="21" name="Ink 20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-14825" y="1340903"/>
                  <a:ext cx="114835" cy="82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23" name="Ink 22"/>
              <p14:cNvContentPartPr/>
              <p14:nvPr/>
            </p14:nvContentPartPr>
            <p14:xfrm>
              <a:off x="2673292" y="829343"/>
              <a:ext cx="118080" cy="550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672212" y="827183"/>
                <a:ext cx="12024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24" name="Ink 23"/>
              <p14:cNvContentPartPr/>
              <p14:nvPr/>
            </p14:nvContentPartPr>
            <p14:xfrm>
              <a:off x="2729812" y="751943"/>
              <a:ext cx="22680" cy="1879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728732" y="750143"/>
                <a:ext cx="2448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5" name="Ink 24"/>
              <p14:cNvContentPartPr/>
              <p14:nvPr/>
            </p14:nvContentPartPr>
            <p14:xfrm>
              <a:off x="2802172" y="705143"/>
              <a:ext cx="133200" cy="12852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2801452" y="702623"/>
                <a:ext cx="13464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6" name="Ink 25"/>
              <p14:cNvContentPartPr/>
              <p14:nvPr/>
            </p14:nvContentPartPr>
            <p14:xfrm>
              <a:off x="2837092" y="751223"/>
              <a:ext cx="66600" cy="4824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2836012" y="750863"/>
                <a:ext cx="680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7" name="Ink 26"/>
              <p14:cNvContentPartPr/>
              <p14:nvPr/>
            </p14:nvContentPartPr>
            <p14:xfrm>
              <a:off x="2965252" y="647903"/>
              <a:ext cx="63360" cy="532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2964172" y="645743"/>
                <a:ext cx="6552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8" name="Ink 27"/>
              <p14:cNvContentPartPr/>
              <p14:nvPr/>
            </p14:nvContentPartPr>
            <p14:xfrm>
              <a:off x="2986132" y="690023"/>
              <a:ext cx="69840" cy="3744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2985412" y="688943"/>
                <a:ext cx="7092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9" name="Ink 28"/>
              <p14:cNvContentPartPr/>
              <p14:nvPr/>
            </p14:nvContentPartPr>
            <p14:xfrm>
              <a:off x="3099172" y="572663"/>
              <a:ext cx="117000" cy="1490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3098092" y="570503"/>
                <a:ext cx="11916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30" name="Ink 29"/>
              <p14:cNvContentPartPr/>
              <p14:nvPr/>
            </p14:nvContentPartPr>
            <p14:xfrm>
              <a:off x="3211492" y="470423"/>
              <a:ext cx="79920" cy="7920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3210412" y="467903"/>
                <a:ext cx="81360" cy="84240"/>
              </a:xfrm>
              <a:prstGeom prst="rect">
                <a:avLst/>
              </a:prstGeom>
            </p:spPr>
          </p:pic>
        </mc:Fallback>
      </mc:AlternateContent>
      <p:sp>
        <p:nvSpPr>
          <p:cNvPr id="31" name="TextBox 30"/>
          <p:cNvSpPr txBox="1"/>
          <p:nvPr/>
        </p:nvSpPr>
        <p:spPr>
          <a:xfrm>
            <a:off x="2403418" y="2428563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 from BV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665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cture4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Lecture4</Template>
  <TotalTime>5015</TotalTime>
  <Words>828</Words>
  <Application>Microsoft Office PowerPoint</Application>
  <PresentationFormat>Custom</PresentationFormat>
  <Paragraphs>165</Paragraphs>
  <Slides>36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Lecture4</vt:lpstr>
      <vt:lpstr>Lecture 12: Convexity</vt:lpstr>
      <vt:lpstr>Textbook</vt:lpstr>
      <vt:lpstr>Convex set: definition</vt:lpstr>
      <vt:lpstr>Quiz</vt:lpstr>
      <vt:lpstr>Examples of convex sets:</vt:lpstr>
      <vt:lpstr>Affine transform and convexity</vt:lpstr>
      <vt:lpstr>Norm balls</vt:lpstr>
      <vt:lpstr>The set of positive semi-definite matrices</vt:lpstr>
      <vt:lpstr>Geometry of PSD cone</vt:lpstr>
      <vt:lpstr>A related example</vt:lpstr>
      <vt:lpstr>The convex hull of M is….</vt:lpstr>
      <vt:lpstr>Separating hyperplane</vt:lpstr>
      <vt:lpstr>Supporting hyperplane</vt:lpstr>
      <vt:lpstr>Convex function</vt:lpstr>
      <vt:lpstr>Concave function</vt:lpstr>
      <vt:lpstr>Quiz</vt:lpstr>
      <vt:lpstr>Epigraphs and convexity</vt:lpstr>
      <vt:lpstr>Operations preserving convexity</vt:lpstr>
      <vt:lpstr>Example 1</vt:lpstr>
      <vt:lpstr>Supporting hyperplane for smooth functions</vt:lpstr>
      <vt:lpstr>More examples</vt:lpstr>
      <vt:lpstr>Strict convexity</vt:lpstr>
      <vt:lpstr>Convexity for differentiable functions</vt:lpstr>
      <vt:lpstr>Optimizing a convex differentiable function</vt:lpstr>
      <vt:lpstr>Convexity for 2-differentiable functions</vt:lpstr>
      <vt:lpstr>Convexity for 2-differentiable functions</vt:lpstr>
      <vt:lpstr>Examples for 2D functions</vt:lpstr>
      <vt:lpstr>Checking convexity using the Hessian</vt:lpstr>
      <vt:lpstr>Convexity quiz 2</vt:lpstr>
      <vt:lpstr>Composition rules</vt:lpstr>
      <vt:lpstr>All minima of convex function are global</vt:lpstr>
      <vt:lpstr>Convex programming</vt:lpstr>
      <vt:lpstr>Linear program</vt:lpstr>
      <vt:lpstr>Sublevel sets</vt:lpstr>
      <vt:lpstr>Quasiconvex functions</vt:lpstr>
      <vt:lpstr>Solving quasiconvex problems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5: Convexity</dc:title>
  <dc:creator>victo_000</dc:creator>
  <cp:lastModifiedBy>Victor Lempitsky</cp:lastModifiedBy>
  <cp:revision>36</cp:revision>
  <cp:lastPrinted>2013-09-20T13:25:00Z</cp:lastPrinted>
  <dcterms:created xsi:type="dcterms:W3CDTF">2013-11-04T12:00:53Z</dcterms:created>
  <dcterms:modified xsi:type="dcterms:W3CDTF">2015-11-20T16:40:34Z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2013-02-08T00:00:00Z</vt:filetime>
  </property>
  <property fmtid="{D5CDD505-2E9C-101B-9397-08002B2CF9AE}" pid="3" name="LastSaved">
    <vt:filetime>2013-09-10T00:00:00Z</vt:filetime>
  </property>
</Properties>
</file>